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4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5.xml" ContentType="application/vnd.openxmlformats-officedocument.presentationml.tags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71"/>
  </p:notesMasterIdLst>
  <p:handoutMasterIdLst>
    <p:handoutMasterId r:id="rId72"/>
  </p:handoutMasterIdLst>
  <p:sldIdLst>
    <p:sldId id="340" r:id="rId2"/>
    <p:sldId id="333" r:id="rId3"/>
    <p:sldId id="308" r:id="rId4"/>
    <p:sldId id="282" r:id="rId5"/>
    <p:sldId id="284" r:id="rId6"/>
    <p:sldId id="285" r:id="rId7"/>
    <p:sldId id="286" r:id="rId8"/>
    <p:sldId id="283" r:id="rId9"/>
    <p:sldId id="334" r:id="rId10"/>
    <p:sldId id="312" r:id="rId11"/>
    <p:sldId id="257" r:id="rId12"/>
    <p:sldId id="335" r:id="rId13"/>
    <p:sldId id="309" r:id="rId14"/>
    <p:sldId id="265" r:id="rId15"/>
    <p:sldId id="258" r:id="rId16"/>
    <p:sldId id="292" r:id="rId17"/>
    <p:sldId id="305" r:id="rId18"/>
    <p:sldId id="311" r:id="rId19"/>
    <p:sldId id="336" r:id="rId20"/>
    <p:sldId id="289" r:id="rId21"/>
    <p:sldId id="337" r:id="rId22"/>
    <p:sldId id="270" r:id="rId23"/>
    <p:sldId id="378" r:id="rId24"/>
    <p:sldId id="323" r:id="rId25"/>
    <p:sldId id="324" r:id="rId26"/>
    <p:sldId id="371" r:id="rId27"/>
    <p:sldId id="372" r:id="rId28"/>
    <p:sldId id="342" r:id="rId29"/>
    <p:sldId id="350" r:id="rId30"/>
    <p:sldId id="353" r:id="rId31"/>
    <p:sldId id="351" r:id="rId32"/>
    <p:sldId id="356" r:id="rId33"/>
    <p:sldId id="276" r:id="rId34"/>
    <p:sldId id="349" r:id="rId35"/>
    <p:sldId id="271" r:id="rId36"/>
    <p:sldId id="325" r:id="rId37"/>
    <p:sldId id="364" r:id="rId38"/>
    <p:sldId id="313" r:id="rId39"/>
    <p:sldId id="365" r:id="rId40"/>
    <p:sldId id="314" r:id="rId41"/>
    <p:sldId id="327" r:id="rId42"/>
    <p:sldId id="346" r:id="rId43"/>
    <p:sldId id="341" r:id="rId44"/>
    <p:sldId id="357" r:id="rId45"/>
    <p:sldId id="272" r:id="rId46"/>
    <p:sldId id="362" r:id="rId47"/>
    <p:sldId id="361" r:id="rId48"/>
    <p:sldId id="328" r:id="rId49"/>
    <p:sldId id="315" r:id="rId50"/>
    <p:sldId id="329" r:id="rId51"/>
    <p:sldId id="369" r:id="rId52"/>
    <p:sldId id="368" r:id="rId53"/>
    <p:sldId id="367" r:id="rId54"/>
    <p:sldId id="358" r:id="rId55"/>
    <p:sldId id="359" r:id="rId56"/>
    <p:sldId id="366" r:id="rId57"/>
    <p:sldId id="306" r:id="rId58"/>
    <p:sldId id="317" r:id="rId59"/>
    <p:sldId id="374" r:id="rId60"/>
    <p:sldId id="375" r:id="rId61"/>
    <p:sldId id="275" r:id="rId62"/>
    <p:sldId id="273" r:id="rId63"/>
    <p:sldId id="377" r:id="rId64"/>
    <p:sldId id="363" r:id="rId65"/>
    <p:sldId id="330" r:id="rId66"/>
    <p:sldId id="376" r:id="rId67"/>
    <p:sldId id="373" r:id="rId68"/>
    <p:sldId id="321" r:id="rId69"/>
    <p:sldId id="442" r:id="rId70"/>
  </p:sldIdLst>
  <p:sldSz cx="12192000" cy="6858000"/>
  <p:notesSz cx="6858000" cy="9144000"/>
  <p:custDataLst>
    <p:tags r:id="rId7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預設章節" id="{7AF3AB09-6E5B-4F1D-B35E-81BC12750104}">
          <p14:sldIdLst>
            <p14:sldId id="340"/>
          </p14:sldIdLst>
        </p14:section>
        <p14:section name="前情提要" id="{1FCB5E81-C7F5-41B8-8C21-B39EA6B4CFCB}">
          <p14:sldIdLst>
            <p14:sldId id="333"/>
            <p14:sldId id="308"/>
            <p14:sldId id="282"/>
            <p14:sldId id="284"/>
            <p14:sldId id="285"/>
            <p14:sldId id="286"/>
          </p14:sldIdLst>
        </p14:section>
        <p14:section name="團結權:工會存在" id="{454FEC56-B49E-4C94-A1AF-3C3C004B73AA}">
          <p14:sldIdLst>
            <p14:sldId id="283"/>
            <p14:sldId id="334"/>
            <p14:sldId id="312"/>
            <p14:sldId id="257"/>
            <p14:sldId id="335"/>
            <p14:sldId id="309"/>
            <p14:sldId id="265"/>
          </p14:sldIdLst>
        </p14:section>
        <p14:section name="工會類型" id="{6F5A54F5-4E2F-4B01-9EFF-7303D180F975}">
          <p14:sldIdLst>
            <p14:sldId id="258"/>
            <p14:sldId id="292"/>
            <p14:sldId id="305"/>
            <p14:sldId id="311"/>
          </p14:sldIdLst>
        </p14:section>
        <p14:section name="籌組工會流程" id="{7B5E500F-1DB4-47D1-BC17-80C3F668F549}">
          <p14:sldIdLst>
            <p14:sldId id="336"/>
            <p14:sldId id="289"/>
          </p14:sldIdLst>
        </p14:section>
        <p14:section name="工會任務與行動" id="{FDBBC1C0-8591-4164-B96B-255BECBB9AE6}">
          <p14:sldIdLst>
            <p14:sldId id="337"/>
            <p14:sldId id="270"/>
            <p14:sldId id="378"/>
            <p14:sldId id="323"/>
            <p14:sldId id="324"/>
            <p14:sldId id="371"/>
            <p14:sldId id="372"/>
          </p14:sldIdLst>
        </p14:section>
        <p14:section name="不當勞動行為" id="{8C5E24A1-48E1-49B9-BDF3-CA4446E82331}">
          <p14:sldIdLst>
            <p14:sldId id="342"/>
            <p14:sldId id="350"/>
            <p14:sldId id="353"/>
            <p14:sldId id="351"/>
            <p14:sldId id="356"/>
            <p14:sldId id="276"/>
            <p14:sldId id="349"/>
          </p14:sldIdLst>
        </p14:section>
        <p14:section name="協商權:團體協約" id="{4A7FEE58-61AE-44C4-95D3-F7321CD4A97F}">
          <p14:sldIdLst>
            <p14:sldId id="271"/>
            <p14:sldId id="325"/>
            <p14:sldId id="364"/>
            <p14:sldId id="313"/>
            <p14:sldId id="365"/>
            <p14:sldId id="314"/>
            <p14:sldId id="327"/>
            <p14:sldId id="346"/>
            <p14:sldId id="341"/>
            <p14:sldId id="357"/>
          </p14:sldIdLst>
        </p14:section>
        <p14:section name="爭議權:勞資爭議處理" id="{93F6A1F8-161B-4C31-9679-F061ECBCB333}">
          <p14:sldIdLst>
            <p14:sldId id="272"/>
            <p14:sldId id="362"/>
            <p14:sldId id="361"/>
            <p14:sldId id="328"/>
            <p14:sldId id="315"/>
            <p14:sldId id="329"/>
            <p14:sldId id="369"/>
            <p14:sldId id="368"/>
            <p14:sldId id="367"/>
            <p14:sldId id="358"/>
            <p14:sldId id="359"/>
            <p14:sldId id="366"/>
          </p14:sldIdLst>
        </p14:section>
        <p14:section name="必要服務條款與罷工" id="{92B18D75-D33C-4DA6-B45E-9490A7816D8B}">
          <p14:sldIdLst>
            <p14:sldId id="306"/>
            <p14:sldId id="317"/>
            <p14:sldId id="374"/>
            <p14:sldId id="375"/>
            <p14:sldId id="275"/>
            <p14:sldId id="273"/>
            <p14:sldId id="377"/>
            <p14:sldId id="363"/>
            <p14:sldId id="330"/>
            <p14:sldId id="376"/>
            <p14:sldId id="373"/>
          </p14:sldIdLst>
        </p14:section>
        <p14:section name="未命名的章節" id="{C2C7146A-17B7-46CA-9594-FDA9FB71E6B5}">
          <p14:sldIdLst>
            <p14:sldId id="321"/>
            <p14:sldId id="442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3294" userDrawn="1">
          <p15:clr>
            <a:srgbClr val="A4A3A4"/>
          </p15:clr>
        </p15:guide>
        <p15:guide id="4" pos="71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ng, Cheng - Chieh" initials="CC-C" lastIdx="2" clrIdx="0">
    <p:extLst>
      <p:ext uri="{19B8F6BF-5375-455C-9EA6-DF929625EA0E}">
        <p15:presenceInfo xmlns:p15="http://schemas.microsoft.com/office/powerpoint/2012/main" userId="S-1-5-21-99445195-1683436142-1213672966-872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45D"/>
    <a:srgbClr val="97E4FF"/>
    <a:srgbClr val="FFF6CF"/>
    <a:srgbClr val="FF682E"/>
    <a:srgbClr val="5DD5FF"/>
    <a:srgbClr val="FFE882"/>
    <a:srgbClr val="FFF1B5"/>
    <a:srgbClr val="780C45"/>
    <a:srgbClr val="C4C2FF"/>
    <a:srgbClr val="EA43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6" autoAdjust="0"/>
    <p:restoredTop sz="78347" autoAdjust="0"/>
  </p:normalViewPr>
  <p:slideViewPr>
    <p:cSldViewPr>
      <p:cViewPr>
        <p:scale>
          <a:sx n="66" d="100"/>
          <a:sy n="66" d="100"/>
        </p:scale>
        <p:origin x="2112" y="522"/>
      </p:cViewPr>
      <p:guideLst>
        <p:guide orient="horz" pos="3294"/>
        <p:guide pos="71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notesViewPr>
    <p:cSldViewPr showGuides="1">
      <p:cViewPr varScale="1">
        <p:scale>
          <a:sx n="48" d="100"/>
          <a:sy n="48" d="100"/>
        </p:scale>
        <p:origin x="2152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gs" Target="tags/tag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1FAB0101-B820-46DE-A070-453F48E446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DE56E2B-8E58-406A-9C20-531034C8AE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5C187-7978-4F34-8F9D-0CF7A8632334}" type="datetimeFigureOut">
              <a:rPr lang="zh-TW" altLang="en-US" smtClean="0"/>
              <a:t>2022/1/26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23341AE-AFFD-40E9-920F-BD3BCD2213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68550B4-3C98-4188-A668-E5F663F36F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5E9EA-0812-42DF-BC52-4373439385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2814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20CC6-1A17-4575-8F41-E816E7E49641}" type="datetimeFigureOut">
              <a:rPr lang="zh-TW" altLang="en-US" smtClean="0"/>
              <a:t>2022/1/26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81610-A32B-4853-B74D-EB39E5453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7062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lloud.org.tw/taxonomy/term/32350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oolloud.org.tw/tag/%E5%8F%B0%E5%8C%97%E5%B8%82%E7%94%A2%E6%A5%AD%E7%B8%BD%E5%B7%A5%E6%9C%83" TargetMode="Externa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tplumag.wordpress.com/2017/06/13/%e7%bd%b7%e5%b7%a5%ef%bc%8c%e5%8f%af%e8%83%bd%e5%97%8e/" TargetMode="External"/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tplumag.wordpress.com/category/%e7%ac%ac433%e6%9c%9f/" TargetMode="External"/><Relationship Id="rId4" Type="http://schemas.openxmlformats.org/officeDocument/2006/relationships/hyperlink" Target="https://tplumag.wordpress.com/category/%e5%8b%9e%e5%8b%95%e8%ab%96%e5%a3%87/" TargetMode="Externa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tplumag.wordpress.com/2017/06/13/%e7%bd%b7%e5%b7%a5%ef%bc%8c%e5%8f%af%e8%83%bd%e5%97%8e/" TargetMode="External"/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tplumag.wordpress.com/category/%e7%ac%ac433%e6%9c%9f/" TargetMode="External"/><Relationship Id="rId4" Type="http://schemas.openxmlformats.org/officeDocument/2006/relationships/hyperlink" Target="https://tplumag.wordpress.com/category/%e5%8b%9e%e5%8b%95%e8%ab%96%e5%a3%87/" TargetMode="Externa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連結</a:t>
            </a:r>
            <a:r>
              <a:rPr lang="en-US" altLang="zh-TW" dirty="0" smtClean="0"/>
              <a:t>1【</a:t>
            </a:r>
            <a:r>
              <a:rPr lang="zh-TW" altLang="en-US" dirty="0" smtClean="0"/>
              <a:t>影片</a:t>
            </a:r>
            <a:r>
              <a:rPr lang="en-US" altLang="zh-TW" dirty="0" smtClean="0"/>
              <a:t>:001</a:t>
            </a:r>
            <a:r>
              <a:rPr lang="zh-TW" altLang="en-US" dirty="0" smtClean="0"/>
              <a:t>阿婆</a:t>
            </a:r>
            <a:r>
              <a:rPr lang="zh-TW" altLang="en-US" dirty="0"/>
              <a:t>來</a:t>
            </a:r>
            <a:r>
              <a:rPr lang="zh-TW" altLang="en-US" dirty="0" smtClean="0"/>
              <a:t>了</a:t>
            </a:r>
            <a:r>
              <a:rPr lang="en-US" altLang="zh-TW" dirty="0" smtClean="0"/>
              <a:t>】</a:t>
            </a:r>
            <a:endParaRPr lang="en-US" altLang="zh-TW" dirty="0"/>
          </a:p>
          <a:p>
            <a:r>
              <a:rPr lang="zh-TW" altLang="en-US" dirty="0"/>
              <a:t>連結</a:t>
            </a:r>
            <a:r>
              <a:rPr lang="en-US" altLang="zh-TW" dirty="0" smtClean="0"/>
              <a:t>2【</a:t>
            </a:r>
            <a:r>
              <a:rPr lang="zh-TW" altLang="en-US" dirty="0" smtClean="0"/>
              <a:t>影片</a:t>
            </a:r>
            <a:r>
              <a:rPr lang="en-US" altLang="zh-TW" dirty="0" smtClean="0"/>
              <a:t>:002</a:t>
            </a:r>
            <a:r>
              <a:rPr lang="zh-TW" altLang="en-US" dirty="0" smtClean="0"/>
              <a:t>工會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536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4146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686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1248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333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8569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先不給答案，請同學看完影片之後，先問同學再給答案</a:t>
            </a:r>
          </a:p>
          <a:p>
            <a:pPr lvl="0"/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  <a:p>
            <a:pPr lvl="0"/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連結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【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影片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：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007 20121110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公視中晝新聞 不當勞動行為裁決 新北市納補助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】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  <a:p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0367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員工要籌組工會的時候給予恐嚇威脅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工會組成之後又企圖破壞工會之運作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2761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強調不當勞動行為可以向勞動部申請裁決解決</a:t>
            </a:r>
            <a:endParaRPr lang="en-US" altLang="zh-TW" dirty="0"/>
          </a:p>
          <a:p>
            <a:r>
              <a:rPr lang="zh-TW" altLang="en-US" dirty="0"/>
              <a:t>裁決經雙方當事人達成合意後，則與民事確定判決具有同等效力，對於裁決結果不符者，則應向法院提起行政訴訟或民事訴訟。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0462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特別強調要在事實發生並有具體</a:t>
            </a:r>
            <a:r>
              <a:rPr lang="zh-TW" altLang="en-US" dirty="0" smtClean="0"/>
              <a:t>證據之</a:t>
            </a:r>
            <a:r>
              <a:rPr lang="en-US" altLang="zh-TW" dirty="0" smtClean="0"/>
              <a:t>90</a:t>
            </a:r>
            <a:r>
              <a:rPr lang="zh-TW" altLang="en-US" dirty="0"/>
              <a:t>天</a:t>
            </a:r>
            <a:r>
              <a:rPr lang="zh-TW" altLang="en-US" dirty="0" smtClean="0"/>
              <a:t>內，向</a:t>
            </a:r>
            <a:r>
              <a:rPr lang="zh-TW" altLang="en-US" dirty="0"/>
              <a:t>勞動部提出申請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2778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只有工會可以跟資方簽團體協約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團體協約要簽約必須經過多次協商會議，但是會議記錄不等於就是團體協約</a:t>
            </a:r>
            <a:r>
              <a:rPr lang="zh-TW" altLang="en-US" dirty="0" smtClean="0"/>
              <a:t>，</a:t>
            </a:r>
            <a:r>
              <a:rPr lang="zh-TW" altLang="en-US" dirty="0" smtClean="0">
                <a:solidFill>
                  <a:srgbClr val="FF0000"/>
                </a:solidFill>
              </a:rPr>
              <a:t>須遵守法定程序，</a:t>
            </a:r>
            <a:r>
              <a:rPr lang="zh-TW" altLang="en-US" dirty="0"/>
              <a:t>並且將約定逐字逐條書寫清楚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團體協約是當然勞動契約，與一般協約相比，對於資方會有更強的法律約束</a:t>
            </a:r>
            <a:r>
              <a:rPr lang="zh-TW" altLang="en-US" dirty="0" smtClean="0"/>
              <a:t>效力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4867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5238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新聞稿</a:t>
            </a:r>
            <a:r>
              <a:rPr lang="en-US" altLang="zh-TW" dirty="0" smtClean="0"/>
              <a:t>:https://www.vtc.ntpc.gov.tw/news/release/content/838323304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08645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【</a:t>
            </a:r>
            <a:r>
              <a:rPr lang="zh-TW" altLang="en-US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記者會</a:t>
            </a:r>
            <a:r>
              <a:rPr lang="en-US" altLang="zh-TW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】</a:t>
            </a:r>
            <a:r>
              <a:rPr lang="zh-TW" altLang="en-US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家樂福業績長虹 工會要員工分紅，管理階層獎金滿滿 還要基層員工共體時艱？</a:t>
            </a:r>
            <a:r>
              <a:rPr lang="zh-TW" altLang="en-US" dirty="0">
                <a:solidFill>
                  <a:schemeClr val="accent2"/>
                </a:solidFill>
                <a:hlinkClick r:id="rId3"/>
              </a:rPr>
              <a:t>，家福工會</a:t>
            </a:r>
            <a:r>
              <a:rPr lang="zh-TW" altLang="en-US" dirty="0">
                <a:solidFill>
                  <a:schemeClr val="accent2"/>
                </a:solidFill>
              </a:rPr>
              <a:t>、</a:t>
            </a:r>
            <a:r>
              <a:rPr lang="zh-TW" altLang="en-US" dirty="0">
                <a:solidFill>
                  <a:schemeClr val="accent2"/>
                </a:solidFill>
                <a:hlinkClick r:id="rId4"/>
              </a:rPr>
              <a:t>台北市產業總工會</a:t>
            </a:r>
            <a:r>
              <a:rPr lang="zh-TW" altLang="en-US" sz="1200" b="0" i="0" u="none" strike="noStrik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zh-TW" altLang="en-US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苦勞網，</a:t>
            </a:r>
            <a:r>
              <a:rPr lang="en-US" altLang="zh-TW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2021/11/10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u="none" dirty="0">
                <a:solidFill>
                  <a:schemeClr val="accent2"/>
                </a:solidFill>
                <a:latin typeface="+mn-lt"/>
                <a:cs typeface="+mn-ea"/>
                <a:sym typeface="+mn-lt"/>
              </a:rPr>
              <a:t>，</a:t>
            </a:r>
            <a:r>
              <a:rPr lang="en-US" altLang="zh-TW" b="0" u="none" dirty="0" smtClean="0">
                <a:solidFill>
                  <a:schemeClr val="accent2"/>
                </a:solidFill>
                <a:latin typeface="+mn-lt"/>
                <a:cs typeface="+mn-ea"/>
                <a:sym typeface="+mn-lt"/>
              </a:rPr>
              <a:t>https://</a:t>
            </a:r>
            <a:r>
              <a:rPr lang="en-US" altLang="zh-TW" b="0" u="none" dirty="0">
                <a:solidFill>
                  <a:schemeClr val="accent2"/>
                </a:solidFill>
                <a:latin typeface="+mn-lt"/>
                <a:cs typeface="+mn-ea"/>
                <a:sym typeface="+mn-lt"/>
              </a:rPr>
              <a:t>www.coolloud.org.tw/node/96281</a:t>
            </a:r>
            <a:endParaRPr lang="zh-TW" altLang="en-US" b="0" u="none" dirty="0">
              <a:solidFill>
                <a:schemeClr val="accent2"/>
              </a:solidFill>
              <a:latin typeface="+mn-lt"/>
              <a:cs typeface="+mn-ea"/>
              <a:sym typeface="+mn-lt"/>
            </a:endParaRPr>
          </a:p>
          <a:p>
            <a:endParaRPr lang="zh-TW" altLang="en-US" b="0" u="none" dirty="0">
              <a:solidFill>
                <a:schemeClr val="accent2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3016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>
                <a:solidFill>
                  <a:schemeClr val="bg1"/>
                </a:solidFill>
              </a:rPr>
              <a:t>雇主與工會的「一般性協商」無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團體協約法第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條第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1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項誠信協商義務之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cs typeface="+mn-cs"/>
              </a:rPr>
              <a:t>適用。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但若有事證足以證明雇主拒絕工會一般性團體協商之請求，具有不當勞動行為之認識、動機時，依其情形仍有可能構成工會法第</a:t>
            </a:r>
            <a:r>
              <a:rPr lang="en-US" altLang="zh-TW" dirty="0" smtClean="0"/>
              <a:t>35</a:t>
            </a:r>
            <a:r>
              <a:rPr lang="zh-TW" altLang="en-US" dirty="0" smtClean="0"/>
              <a:t>條第</a:t>
            </a:r>
            <a:r>
              <a:rPr lang="en-US" altLang="zh-TW" dirty="0" smtClean="0"/>
              <a:t>1</a:t>
            </a:r>
            <a:r>
              <a:rPr lang="zh-TW" altLang="en-US" dirty="0" smtClean="0"/>
              <a:t>項第</a:t>
            </a:r>
            <a:r>
              <a:rPr lang="en-US" altLang="zh-TW" dirty="0" smtClean="0"/>
              <a:t>5</a:t>
            </a:r>
            <a:r>
              <a:rPr lang="zh-TW" altLang="en-US" dirty="0" smtClean="0"/>
              <a:t>款所定不當影響、妨礙或限制工會之成立、組織或活動之不當勞動行為。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768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0" dirty="0"/>
              <a:t>資料</a:t>
            </a:r>
            <a:r>
              <a:rPr lang="zh-TW" altLang="en-US" b="0" dirty="0" smtClean="0"/>
              <a:t>來源</a:t>
            </a:r>
            <a:r>
              <a:rPr lang="en-US" altLang="zh-TW" b="0" dirty="0" smtClean="0"/>
              <a:t>:</a:t>
            </a:r>
            <a:r>
              <a:rPr lang="zh-TW" altLang="en-US" b="0" dirty="0" smtClean="0"/>
              <a:t> </a:t>
            </a:r>
            <a:r>
              <a:rPr lang="en-US" altLang="zh-TW" b="0" dirty="0"/>
              <a:t>Workforce</a:t>
            </a:r>
            <a:r>
              <a:rPr lang="zh-TW" altLang="en-US" b="0" dirty="0"/>
              <a:t>勞動力量，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勞資會議怎麼開？一看就懂會議流程與規定，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2017 /12 /12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b="0" dirty="0" smtClean="0"/>
              <a:t>https://</a:t>
            </a:r>
            <a:r>
              <a:rPr lang="en-US" altLang="zh-TW" b="0" dirty="0"/>
              <a:t>twworkforce.com/2017/12/12/laborandcapitalmeeting/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66911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【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影片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:004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台塑集團獲利好亮眼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】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【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影片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:005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台塑加薪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3.5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％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】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  <a:p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zh-TW" altLang="en-US" dirty="0"/>
              <a:t>這邊看完影片之後，一定要提醒同學下列重點</a:t>
            </a:r>
            <a:endParaRPr lang="en-US" altLang="zh-TW" dirty="0"/>
          </a:p>
          <a:p>
            <a:r>
              <a:rPr lang="en-US" altLang="zh-TW" dirty="0"/>
              <a:t>1</a:t>
            </a:r>
            <a:r>
              <a:rPr lang="zh-TW" altLang="en-US" dirty="0"/>
              <a:t>、必須在公司有合理獲利的情況之下要求加薪才有道德</a:t>
            </a:r>
            <a:endParaRPr lang="en-US" altLang="zh-TW" dirty="0"/>
          </a:p>
          <a:p>
            <a:r>
              <a:rPr lang="en-US" altLang="zh-TW" dirty="0"/>
              <a:t>2</a:t>
            </a:r>
            <a:r>
              <a:rPr lang="zh-TW" altLang="en-US" dirty="0"/>
              <a:t>、協商是需要時間的，案例中從提出要求到有結果，經過將近</a:t>
            </a:r>
            <a:r>
              <a:rPr lang="en-US" altLang="zh-TW" dirty="0"/>
              <a:t>2</a:t>
            </a:r>
            <a:r>
              <a:rPr lang="zh-TW" altLang="en-US" dirty="0"/>
              <a:t>個月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6913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https://</a:t>
            </a:r>
            <a:r>
              <a:rPr lang="en-US" altLang="zh-TW" dirty="0"/>
              <a:t>eventsinfocus.org/issues/726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4579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爭議行為中的罷工是最後手段，其實爭議行為除了罷工還有靜坐、喊口號、遊行、配戴標誌等等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81707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9440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5155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4759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11385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這邊要同學回憶一下什麼是調整事項？什麼是權利事項？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0432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問同學：跟人吵架後會怎麼做？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51571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新</a:t>
            </a:r>
            <a:r>
              <a:rPr lang="zh-TW" altLang="en-US" dirty="0"/>
              <a:t>海瓦斯屬於有條件罷工的事業團體，勞資雙方必須簽訂「必要服務條款」，工會才可以實施</a:t>
            </a:r>
            <a:r>
              <a:rPr lang="zh-TW" altLang="en-US" dirty="0" smtClean="0"/>
              <a:t>罷工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5717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2100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林子斌，</a:t>
            </a:r>
            <a:r>
              <a:rPr lang="zh-TW" altLang="en-US" sz="1200" b="0" i="0" u="none" strike="noStrike" kern="1200" dirty="0">
                <a:solidFill>
                  <a:schemeClr val="accent2"/>
                </a:solidFill>
                <a:effectLst/>
                <a:latin typeface="+mn-lt"/>
                <a:cs typeface="+mn-cs"/>
                <a:hlinkClick r:id="rId3"/>
              </a:rPr>
              <a:t>罷工，可能嗎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 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4"/>
              </a:rPr>
              <a:t>勞動論壇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5"/>
              </a:rPr>
              <a:t>第</a:t>
            </a:r>
            <a:r>
              <a:rPr lang="en-US" altLang="zh-TW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5"/>
              </a:rPr>
              <a:t>433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5"/>
              </a:rPr>
              <a:t>期</a:t>
            </a:r>
            <a:r>
              <a:rPr lang="zh-TW" altLang="en-US" sz="1200" b="0" i="0" u="none" strike="noStrik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3"/>
              </a:rPr>
              <a:t>2017/06/13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0" i="0" u="none" strike="noStrike" kern="1200" cap="all" dirty="0" smtClean="0">
                <a:solidFill>
                  <a:schemeClr val="accent2"/>
                </a:solidFill>
                <a:effectLst/>
                <a:latin typeface="+mn-lt"/>
                <a:cs typeface="+mn-cs"/>
              </a:rPr>
              <a:t>https://</a:t>
            </a:r>
            <a:r>
              <a:rPr lang="en-US" altLang="zh-TW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reurl.cc/r1pj14</a:t>
            </a:r>
            <a:endParaRPr lang="zh-TW" altLang="en-US" b="0" i="0" u="none" dirty="0">
              <a:solidFill>
                <a:schemeClr val="accent2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1925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u="none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林子斌，</a:t>
            </a:r>
            <a:r>
              <a:rPr lang="zh-TW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cs typeface="+mn-cs"/>
                <a:hlinkClick r:id="rId3"/>
              </a:rPr>
              <a:t>罷工，可能嗎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0" i="0" u="none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 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4"/>
              </a:rPr>
              <a:t>勞動論壇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5"/>
              </a:rPr>
              <a:t>第</a:t>
            </a:r>
            <a:r>
              <a:rPr lang="en-US" altLang="zh-TW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5"/>
              </a:rPr>
              <a:t>433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5"/>
              </a:rPr>
              <a:t>期</a:t>
            </a:r>
            <a:r>
              <a:rPr lang="zh-TW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3"/>
              </a:rPr>
              <a:t>2017/06/13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1" i="0" u="none" strike="noStrike" kern="1200" cap="all" dirty="0" smtClean="0">
                <a:solidFill>
                  <a:schemeClr val="tx1"/>
                </a:solidFill>
                <a:effectLst/>
                <a:latin typeface="+mn-lt"/>
                <a:cs typeface="+mn-cs"/>
              </a:rPr>
              <a:t>https://</a:t>
            </a:r>
            <a:r>
              <a:rPr lang="en-US" altLang="zh-TW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</a:rPr>
              <a:t>reurl.cc/r1pj14</a:t>
            </a:r>
            <a:endParaRPr lang="zh-TW" altLang="en-US" i="0" u="none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6951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太子汽車工業股份有限公司自</a:t>
            </a:r>
            <a:r>
              <a:rPr lang="en-US" altLang="zh-TW" dirty="0"/>
              <a:t>2007</a:t>
            </a:r>
            <a:r>
              <a:rPr lang="zh-TW" altLang="en-US" dirty="0"/>
              <a:t>年起陸續出現經營問題，並在</a:t>
            </a:r>
            <a:r>
              <a:rPr lang="en-US" altLang="zh-TW" dirty="0"/>
              <a:t>2011</a:t>
            </a:r>
            <a:r>
              <a:rPr lang="zh-TW" altLang="en-US" dirty="0"/>
              <a:t>年開始積欠員工薪資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太子</a:t>
            </a:r>
            <a:r>
              <a:rPr lang="zh-TW" altLang="en-US" dirty="0"/>
              <a:t>汽車工會因此在</a:t>
            </a:r>
            <a:r>
              <a:rPr lang="en-US" altLang="zh-TW" dirty="0"/>
              <a:t>2011</a:t>
            </a:r>
            <a:r>
              <a:rPr lang="zh-TW" altLang="en-US" dirty="0"/>
              <a:t>年</a:t>
            </a:r>
            <a:r>
              <a:rPr lang="en-US" altLang="zh-TW" dirty="0"/>
              <a:t>10</a:t>
            </a:r>
            <a:r>
              <a:rPr lang="zh-TW" altLang="en-US" dirty="0"/>
              <a:t>月</a:t>
            </a:r>
            <a:r>
              <a:rPr lang="en-US" altLang="zh-TW" dirty="0"/>
              <a:t>11</a:t>
            </a:r>
            <a:r>
              <a:rPr lang="zh-TW" altLang="en-US" dirty="0"/>
              <a:t>日宣佈罷工，要求公司返還積欠的新臺幣</a:t>
            </a:r>
            <a:r>
              <a:rPr lang="en-US" altLang="zh-TW" dirty="0"/>
              <a:t>2.3</a:t>
            </a:r>
            <a:r>
              <a:rPr lang="zh-TW" altLang="en-US" dirty="0"/>
              <a:t>億元薪資，總計</a:t>
            </a:r>
            <a:r>
              <a:rPr lang="en-US" altLang="zh-TW" dirty="0"/>
              <a:t>800</a:t>
            </a:r>
            <a:r>
              <a:rPr lang="zh-TW" altLang="en-US" dirty="0"/>
              <a:t>多名員工中有</a:t>
            </a:r>
            <a:r>
              <a:rPr lang="en-US" altLang="zh-TW" dirty="0"/>
              <a:t>710</a:t>
            </a:r>
            <a:r>
              <a:rPr lang="zh-TW" altLang="en-US" dirty="0"/>
              <a:t>人加入工會的罷工行列，新勞動三法實施後第一起汽車業罷工事件。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62464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連結</a:t>
            </a:r>
            <a:r>
              <a:rPr lang="en-US" altLang="zh-TW" dirty="0"/>
              <a:t>【</a:t>
            </a:r>
            <a:r>
              <a:rPr lang="zh-TW" altLang="en-US" dirty="0" smtClean="0"/>
              <a:t>影片</a:t>
            </a:r>
            <a:r>
              <a:rPr lang="en-US" altLang="zh-TW" dirty="0" smtClean="0"/>
              <a:t>: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 006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美麗華事件封鎖球場</a:t>
            </a:r>
            <a:r>
              <a:rPr lang="en-US" altLang="zh-TW" dirty="0" smtClean="0"/>
              <a:t>】</a:t>
            </a:r>
            <a:endParaRPr lang="en-US" altLang="zh-TW" dirty="0"/>
          </a:p>
          <a:p>
            <a:r>
              <a:rPr lang="zh-TW" altLang="en-US" dirty="0"/>
              <a:t>參考教師手冊</a:t>
            </a:r>
            <a:r>
              <a:rPr lang="en-US" altLang="zh-TW" dirty="0"/>
              <a:t>P32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0274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可連結到邱俐瑜老師補充的罷工同理心課程，請各位老師參考加入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98281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可以將罷工比喻成尚方寶劍，非必要是不輕易出鞘的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614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53339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行政院勞工委員會</a:t>
            </a:r>
            <a:r>
              <a:rPr lang="en-US" altLang="zh-TW" dirty="0"/>
              <a:t>101</a:t>
            </a:r>
            <a:r>
              <a:rPr lang="zh-TW" altLang="en-US" dirty="0"/>
              <a:t>年</a:t>
            </a:r>
            <a:r>
              <a:rPr lang="en-US" altLang="zh-TW" dirty="0"/>
              <a:t>8</a:t>
            </a:r>
            <a:r>
              <a:rPr lang="zh-TW" altLang="en-US" dirty="0"/>
              <a:t>月</a:t>
            </a:r>
            <a:r>
              <a:rPr lang="en-US" altLang="zh-TW" dirty="0"/>
              <a:t>20</a:t>
            </a:r>
            <a:r>
              <a:rPr lang="zh-TW" altLang="en-US" dirty="0"/>
              <a:t>日勞資</a:t>
            </a:r>
            <a:r>
              <a:rPr lang="en-US" altLang="zh-TW" dirty="0"/>
              <a:t>3</a:t>
            </a:r>
            <a:r>
              <a:rPr lang="zh-TW" altLang="en-US" dirty="0"/>
              <a:t>字第</a:t>
            </a:r>
            <a:r>
              <a:rPr lang="en-US" altLang="zh-TW" dirty="0"/>
              <a:t>1010126744</a:t>
            </a:r>
            <a:r>
              <a:rPr lang="zh-TW" altLang="en-US" dirty="0"/>
              <a:t>號解釋令</a:t>
            </a:r>
            <a:endParaRPr lang="en-US" altLang="zh-TW" dirty="0"/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核釋勞資爭議處理法第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54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條第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1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項有關設置糾察線之定義及應注意事項，並自即日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cs typeface="+mn-cs"/>
              </a:rPr>
              <a:t>生效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cs typeface="+mn-cs"/>
              </a:rPr>
              <a:t>:</a:t>
            </a:r>
            <a:endParaRPr lang="zh-TW" altLang="en-US" sz="1200" b="0" i="0" kern="1200" dirty="0">
              <a:solidFill>
                <a:schemeClr val="tx1"/>
              </a:solidFill>
              <a:effectLst/>
              <a:latin typeface="+mn-lt"/>
              <a:cs typeface="+mn-cs"/>
            </a:endParaRP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一、罷工糾察線，指工會為傳達罷工之訴求，於雇主之營業處所之緊臨區域設置罷工糾察線，勸諭支持罷工。故糾察線之設置為罷工之附隨行為，非單獨之爭議行為。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二、工會設置罷工糾察線，得以言語、標示、靜坐或其他協同行為等方式進行。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三、工會設置罷工糾察線時，應指派足以辨識身分之糾察員維持現場秩序。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四、工會設置罷工糾察線時，應注意人身安全、公共秩序、交通安全及環境衛生之維護，並遵守相關法律規定。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61138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u="none" dirty="0"/>
              <a:t>民、刑事免責範圍須為合法爭議行為</a:t>
            </a:r>
            <a:endParaRPr lang="en-US" altLang="zh-TW" sz="1200" b="0" u="non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u="none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工會及會員行使爭議行為，應依符合「誠實信用」及「權利不得濫用」原則，亦即進行爭議行為之主體、目的、手段及程序等均須具有正當性。</a:t>
            </a:r>
            <a:endParaRPr lang="en-US" altLang="zh-TW" sz="1200" b="0" u="none" dirty="0"/>
          </a:p>
          <a:p>
            <a:endParaRPr lang="zh-TW" altLang="en-US" b="0" u="none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36537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56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連結</a:t>
            </a:r>
            <a:r>
              <a:rPr lang="en-US" altLang="zh-TW" dirty="0" smtClean="0"/>
              <a:t>【</a:t>
            </a:r>
            <a:r>
              <a:rPr lang="zh-TW" altLang="en-US" dirty="0" smtClean="0"/>
              <a:t>影片</a:t>
            </a:r>
            <a:r>
              <a:rPr lang="en-US" altLang="zh-TW" dirty="0" smtClean="0"/>
              <a:t>:003</a:t>
            </a:r>
            <a:r>
              <a:rPr lang="zh-TW" altLang="en-US" dirty="0" smtClean="0"/>
              <a:t>華航</a:t>
            </a:r>
            <a:r>
              <a:rPr lang="zh-TW" altLang="en-US" dirty="0"/>
              <a:t>罷工效應，長榮</a:t>
            </a:r>
            <a:r>
              <a:rPr lang="en-US" altLang="zh-TW" dirty="0"/>
              <a:t>1500</a:t>
            </a:r>
            <a:r>
              <a:rPr lang="zh-TW" altLang="en-US" dirty="0"/>
              <a:t>人加入</a:t>
            </a:r>
            <a:r>
              <a:rPr lang="zh-TW" altLang="en-US" dirty="0" smtClean="0"/>
              <a:t>工會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6565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你一拳、我一拳、集結變成團結權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514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對聯是：同胞須團結，團結真有力。可以順便講一下蔣渭水的故事，這是素養。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8792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593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410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bg>
      <p:bgPr>
        <a:solidFill>
          <a:schemeClr val="accent4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279258" y="1216610"/>
            <a:ext cx="5992791" cy="5686475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rgbClr val="FFE8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1"/>
          </a:p>
        </p:txBody>
      </p:sp>
      <p:sp>
        <p:nvSpPr>
          <p:cNvPr id="12" name="Google Shape;12;p2"/>
          <p:cNvSpPr/>
          <p:nvPr/>
        </p:nvSpPr>
        <p:spPr>
          <a:xfrm rot="10800000">
            <a:off x="-3" y="2197261"/>
            <a:ext cx="4922269" cy="4660737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71492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/>
          <p:nvPr userDrawn="1"/>
        </p:nvSpPr>
        <p:spPr>
          <a:xfrm>
            <a:off x="0" y="1983586"/>
            <a:ext cx="5777853" cy="4874413"/>
          </a:xfrm>
          <a:custGeom>
            <a:avLst/>
            <a:gdLst/>
            <a:ahLst/>
            <a:cxnLst/>
            <a:rect l="l" t="t" r="r" b="b"/>
            <a:pathLst>
              <a:path w="17115" h="14439" extrusionOk="0">
                <a:moveTo>
                  <a:pt x="2683" y="0"/>
                </a:moveTo>
                <a:cubicBezTo>
                  <a:pt x="1615" y="0"/>
                  <a:pt x="718" y="309"/>
                  <a:pt x="1" y="712"/>
                </a:cubicBezTo>
                <a:lnTo>
                  <a:pt x="1" y="14439"/>
                </a:lnTo>
                <a:lnTo>
                  <a:pt x="12831" y="14439"/>
                </a:lnTo>
                <a:cubicBezTo>
                  <a:pt x="16201" y="11414"/>
                  <a:pt x="17114" y="5460"/>
                  <a:pt x="11771" y="5460"/>
                </a:cubicBezTo>
                <a:cubicBezTo>
                  <a:pt x="11745" y="5460"/>
                  <a:pt x="11718" y="5460"/>
                  <a:pt x="11690" y="5461"/>
                </a:cubicBezTo>
                <a:cubicBezTo>
                  <a:pt x="11674" y="5461"/>
                  <a:pt x="11658" y="5461"/>
                  <a:pt x="11642" y="5461"/>
                </a:cubicBezTo>
                <a:cubicBezTo>
                  <a:pt x="8041" y="5461"/>
                  <a:pt x="7011" y="957"/>
                  <a:pt x="4274" y="219"/>
                </a:cubicBezTo>
                <a:cubicBezTo>
                  <a:pt x="3708" y="66"/>
                  <a:pt x="3177" y="0"/>
                  <a:pt x="268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66" name="Google Shape;66;p13"/>
          <p:cNvGrpSpPr/>
          <p:nvPr userDrawn="1"/>
        </p:nvGrpSpPr>
        <p:grpSpPr>
          <a:xfrm rot="-1810531">
            <a:off x="10930066" y="-203439"/>
            <a:ext cx="1599797" cy="3083977"/>
            <a:chOff x="4352200" y="3093100"/>
            <a:chExt cx="652075" cy="1257025"/>
          </a:xfrm>
        </p:grpSpPr>
        <p:sp>
          <p:nvSpPr>
            <p:cNvPr id="67" name="Google Shape;67;p13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62847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 userDrawn="1">
  <p:cSld name="One column text 1">
    <p:bg>
      <p:bgPr>
        <a:solidFill>
          <a:srgbClr val="FFFFFF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/>
          <p:nvPr/>
        </p:nvSpPr>
        <p:spPr>
          <a:xfrm>
            <a:off x="1" y="2816601"/>
            <a:ext cx="5004276" cy="4041412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101463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 userDrawn="1">
  <p:cSld name="Title and four columns">
    <p:bg>
      <p:bgPr>
        <a:solidFill>
          <a:srgbClr val="FFFFFF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5"/>
          <p:cNvGrpSpPr/>
          <p:nvPr/>
        </p:nvGrpSpPr>
        <p:grpSpPr>
          <a:xfrm rot="2827612">
            <a:off x="778314" y="4940221"/>
            <a:ext cx="1310327" cy="2525959"/>
            <a:chOff x="4352200" y="3093100"/>
            <a:chExt cx="652075" cy="1257025"/>
          </a:xfrm>
        </p:grpSpPr>
        <p:sp>
          <p:nvSpPr>
            <p:cNvPr id="79" name="Google Shape;79;p15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" name="Google Shape;80;p15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" name="Google Shape;81;p15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" name="Google Shape;82;p15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" name="Google Shape;83;p15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" name="Google Shape;84;p15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5" name="Google Shape;85;p15"/>
          <p:cNvGrpSpPr/>
          <p:nvPr/>
        </p:nvGrpSpPr>
        <p:grpSpPr>
          <a:xfrm flipH="1">
            <a:off x="-16" y="-36004"/>
            <a:ext cx="12192069" cy="6930031"/>
            <a:chOff x="3466800" y="-171049"/>
            <a:chExt cx="1544760" cy="878049"/>
          </a:xfrm>
        </p:grpSpPr>
        <p:sp>
          <p:nvSpPr>
            <p:cNvPr id="86" name="Google Shape;86;p15"/>
            <p:cNvSpPr/>
            <p:nvPr/>
          </p:nvSpPr>
          <p:spPr>
            <a:xfrm>
              <a:off x="4569327" y="-171049"/>
              <a:ext cx="442233" cy="418719"/>
            </a:xfrm>
            <a:custGeom>
              <a:avLst/>
              <a:gdLst/>
              <a:ahLst/>
              <a:cxnLst/>
              <a:rect l="l" t="t" r="r" b="b"/>
              <a:pathLst>
                <a:path w="6361" h="6023" extrusionOk="0">
                  <a:moveTo>
                    <a:pt x="609" y="1"/>
                  </a:moveTo>
                  <a:cubicBezTo>
                    <a:pt x="1" y="2987"/>
                    <a:pt x="988" y="6022"/>
                    <a:pt x="3765" y="6022"/>
                  </a:cubicBezTo>
                  <a:cubicBezTo>
                    <a:pt x="4297" y="6022"/>
                    <a:pt x="4894" y="5911"/>
                    <a:pt x="5559" y="5667"/>
                  </a:cubicBezTo>
                  <a:cubicBezTo>
                    <a:pt x="5832" y="5566"/>
                    <a:pt x="6098" y="5499"/>
                    <a:pt x="6360" y="5461"/>
                  </a:cubicBezTo>
                  <a:lnTo>
                    <a:pt x="6360" y="1"/>
                  </a:lnTo>
                  <a:close/>
                </a:path>
              </a:pathLst>
            </a:custGeom>
            <a:solidFill>
              <a:srgbClr val="FFF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" name="Google Shape;87;p15"/>
            <p:cNvSpPr/>
            <p:nvPr/>
          </p:nvSpPr>
          <p:spPr>
            <a:xfrm>
              <a:off x="3466800" y="346025"/>
              <a:ext cx="427875" cy="360975"/>
            </a:xfrm>
            <a:custGeom>
              <a:avLst/>
              <a:gdLst/>
              <a:ahLst/>
              <a:cxnLst/>
              <a:rect l="l" t="t" r="r" b="b"/>
              <a:pathLst>
                <a:path w="17115" h="14439" extrusionOk="0">
                  <a:moveTo>
                    <a:pt x="2683" y="0"/>
                  </a:moveTo>
                  <a:cubicBezTo>
                    <a:pt x="1615" y="0"/>
                    <a:pt x="718" y="309"/>
                    <a:pt x="1" y="712"/>
                  </a:cubicBezTo>
                  <a:lnTo>
                    <a:pt x="1" y="14439"/>
                  </a:lnTo>
                  <a:lnTo>
                    <a:pt x="12831" y="14439"/>
                  </a:lnTo>
                  <a:cubicBezTo>
                    <a:pt x="16201" y="11414"/>
                    <a:pt x="17114" y="5460"/>
                    <a:pt x="11771" y="5460"/>
                  </a:cubicBezTo>
                  <a:cubicBezTo>
                    <a:pt x="11745" y="5460"/>
                    <a:pt x="11718" y="5460"/>
                    <a:pt x="11690" y="5461"/>
                  </a:cubicBezTo>
                  <a:cubicBezTo>
                    <a:pt x="11674" y="5461"/>
                    <a:pt x="11658" y="5461"/>
                    <a:pt x="11642" y="5461"/>
                  </a:cubicBezTo>
                  <a:cubicBezTo>
                    <a:pt x="8041" y="5461"/>
                    <a:pt x="7011" y="957"/>
                    <a:pt x="4274" y="219"/>
                  </a:cubicBezTo>
                  <a:cubicBezTo>
                    <a:pt x="3708" y="66"/>
                    <a:pt x="3177" y="0"/>
                    <a:pt x="2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3261478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rgbClr val="FFFFFF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10016734" y="-2511"/>
            <a:ext cx="2175271" cy="2059665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559478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userDrawn="1">
  <p:cSld name="Title only 1"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"/>
          <p:cNvGrpSpPr/>
          <p:nvPr/>
        </p:nvGrpSpPr>
        <p:grpSpPr>
          <a:xfrm rot="1771990">
            <a:off x="10646838" y="4818058"/>
            <a:ext cx="1310340" cy="2525981"/>
            <a:chOff x="4352200" y="3093100"/>
            <a:chExt cx="652075" cy="1257025"/>
          </a:xfrm>
        </p:grpSpPr>
        <p:sp>
          <p:nvSpPr>
            <p:cNvPr id="121" name="Google Shape;121;p17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" name="Google Shape;122;p17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" name="Google Shape;123;p17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" name="Google Shape;124;p17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27" name="Google Shape;127;p17"/>
          <p:cNvGrpSpPr/>
          <p:nvPr/>
        </p:nvGrpSpPr>
        <p:grpSpPr>
          <a:xfrm>
            <a:off x="-10" y="-35986"/>
            <a:ext cx="12192065" cy="6930011"/>
            <a:chOff x="3466800" y="-171046"/>
            <a:chExt cx="1544759" cy="878046"/>
          </a:xfrm>
        </p:grpSpPr>
        <p:sp>
          <p:nvSpPr>
            <p:cNvPr id="128" name="Google Shape;128;p17"/>
            <p:cNvSpPr/>
            <p:nvPr/>
          </p:nvSpPr>
          <p:spPr>
            <a:xfrm>
              <a:off x="4656743" y="-171046"/>
              <a:ext cx="354817" cy="335948"/>
            </a:xfrm>
            <a:custGeom>
              <a:avLst/>
              <a:gdLst/>
              <a:ahLst/>
              <a:cxnLst/>
              <a:rect l="l" t="t" r="r" b="b"/>
              <a:pathLst>
                <a:path w="6361" h="6023" extrusionOk="0">
                  <a:moveTo>
                    <a:pt x="609" y="1"/>
                  </a:moveTo>
                  <a:cubicBezTo>
                    <a:pt x="1" y="2987"/>
                    <a:pt x="988" y="6022"/>
                    <a:pt x="3765" y="6022"/>
                  </a:cubicBezTo>
                  <a:cubicBezTo>
                    <a:pt x="4297" y="6022"/>
                    <a:pt x="4894" y="5911"/>
                    <a:pt x="5559" y="5667"/>
                  </a:cubicBezTo>
                  <a:cubicBezTo>
                    <a:pt x="5832" y="5566"/>
                    <a:pt x="6098" y="5499"/>
                    <a:pt x="6360" y="5461"/>
                  </a:cubicBezTo>
                  <a:lnTo>
                    <a:pt x="6360" y="1"/>
                  </a:lnTo>
                  <a:close/>
                </a:path>
              </a:pathLst>
            </a:custGeom>
            <a:solidFill>
              <a:srgbClr val="FFF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3466800" y="346025"/>
              <a:ext cx="427875" cy="360975"/>
            </a:xfrm>
            <a:custGeom>
              <a:avLst/>
              <a:gdLst/>
              <a:ahLst/>
              <a:cxnLst/>
              <a:rect l="l" t="t" r="r" b="b"/>
              <a:pathLst>
                <a:path w="17115" h="14439" extrusionOk="0">
                  <a:moveTo>
                    <a:pt x="2683" y="0"/>
                  </a:moveTo>
                  <a:cubicBezTo>
                    <a:pt x="1615" y="0"/>
                    <a:pt x="718" y="309"/>
                    <a:pt x="1" y="712"/>
                  </a:cubicBezTo>
                  <a:lnTo>
                    <a:pt x="1" y="14439"/>
                  </a:lnTo>
                  <a:lnTo>
                    <a:pt x="12831" y="14439"/>
                  </a:lnTo>
                  <a:cubicBezTo>
                    <a:pt x="16201" y="11414"/>
                    <a:pt x="17114" y="5460"/>
                    <a:pt x="11771" y="5460"/>
                  </a:cubicBezTo>
                  <a:cubicBezTo>
                    <a:pt x="11745" y="5460"/>
                    <a:pt x="11718" y="5460"/>
                    <a:pt x="11690" y="5461"/>
                  </a:cubicBezTo>
                  <a:cubicBezTo>
                    <a:pt x="11674" y="5461"/>
                    <a:pt x="11658" y="5461"/>
                    <a:pt x="11642" y="5461"/>
                  </a:cubicBezTo>
                  <a:cubicBezTo>
                    <a:pt x="8041" y="5461"/>
                    <a:pt x="7011" y="957"/>
                    <a:pt x="4274" y="219"/>
                  </a:cubicBezTo>
                  <a:cubicBezTo>
                    <a:pt x="3708" y="66"/>
                    <a:pt x="3177" y="0"/>
                    <a:pt x="2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494443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 userDrawn="1">
  <p:cSld name="Title only 2"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/>
          <p:nvPr/>
        </p:nvSpPr>
        <p:spPr>
          <a:xfrm>
            <a:off x="-3" y="2"/>
            <a:ext cx="2718205" cy="2579228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779852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 userDrawn="1">
  <p:cSld name="Title only 3">
    <p:bg>
      <p:bgPr>
        <a:solidFill>
          <a:srgbClr val="FFFFFF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19"/>
          <p:cNvGrpSpPr/>
          <p:nvPr/>
        </p:nvGrpSpPr>
        <p:grpSpPr>
          <a:xfrm>
            <a:off x="-276" y="5"/>
            <a:ext cx="12391555" cy="6970385"/>
            <a:chOff x="4268700" y="314075"/>
            <a:chExt cx="698525" cy="392925"/>
          </a:xfrm>
        </p:grpSpPr>
        <p:sp>
          <p:nvSpPr>
            <p:cNvPr id="135" name="Google Shape;135;p19"/>
            <p:cNvSpPr/>
            <p:nvPr/>
          </p:nvSpPr>
          <p:spPr>
            <a:xfrm>
              <a:off x="4628325" y="385425"/>
              <a:ext cx="338900" cy="321575"/>
            </a:xfrm>
            <a:custGeom>
              <a:avLst/>
              <a:gdLst/>
              <a:ahLst/>
              <a:cxnLst/>
              <a:rect l="l" t="t" r="r" b="b"/>
              <a:pathLst>
                <a:path w="13556" h="12863" extrusionOk="0">
                  <a:moveTo>
                    <a:pt x="11587" y="0"/>
                  </a:moveTo>
                  <a:cubicBezTo>
                    <a:pt x="10232" y="0"/>
                    <a:pt x="9019" y="822"/>
                    <a:pt x="8388" y="2849"/>
                  </a:cubicBezTo>
                  <a:cubicBezTo>
                    <a:pt x="7306" y="6325"/>
                    <a:pt x="2669" y="5903"/>
                    <a:pt x="1116" y="8291"/>
                  </a:cubicBezTo>
                  <a:cubicBezTo>
                    <a:pt x="0" y="10008"/>
                    <a:pt x="26" y="11634"/>
                    <a:pt x="353" y="12863"/>
                  </a:cubicBezTo>
                  <a:lnTo>
                    <a:pt x="13556" y="12863"/>
                  </a:lnTo>
                  <a:lnTo>
                    <a:pt x="13556" y="510"/>
                  </a:lnTo>
                  <a:cubicBezTo>
                    <a:pt x="12899" y="184"/>
                    <a:pt x="12227" y="0"/>
                    <a:pt x="11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" name="Google Shape;136;p19"/>
            <p:cNvSpPr/>
            <p:nvPr/>
          </p:nvSpPr>
          <p:spPr>
            <a:xfrm>
              <a:off x="4268700" y="314075"/>
              <a:ext cx="223900" cy="212450"/>
            </a:xfrm>
            <a:custGeom>
              <a:avLst/>
              <a:gdLst/>
              <a:ahLst/>
              <a:cxnLst/>
              <a:rect l="l" t="t" r="r" b="b"/>
              <a:pathLst>
                <a:path w="8956" h="8498" extrusionOk="0">
                  <a:moveTo>
                    <a:pt x="0" y="1"/>
                  </a:moveTo>
                  <a:lnTo>
                    <a:pt x="0" y="8161"/>
                  </a:lnTo>
                  <a:cubicBezTo>
                    <a:pt x="434" y="8376"/>
                    <a:pt x="878" y="8497"/>
                    <a:pt x="1301" y="8497"/>
                  </a:cubicBezTo>
                  <a:cubicBezTo>
                    <a:pt x="2196" y="8497"/>
                    <a:pt x="2998" y="7955"/>
                    <a:pt x="3414" y="6616"/>
                  </a:cubicBezTo>
                  <a:cubicBezTo>
                    <a:pt x="4129" y="4320"/>
                    <a:pt x="7192" y="4598"/>
                    <a:pt x="8218" y="3021"/>
                  </a:cubicBezTo>
                  <a:cubicBezTo>
                    <a:pt x="8955" y="1887"/>
                    <a:pt x="8939" y="812"/>
                    <a:pt x="87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1000691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userDrawn="1">
  <p:cSld name="Title and text"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/>
          <p:nvPr/>
        </p:nvSpPr>
        <p:spPr>
          <a:xfrm>
            <a:off x="1" y="2622034"/>
            <a:ext cx="5245204" cy="4235983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718244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 userDrawn="1">
  <p:cSld name="Title and text 1">
    <p:bg>
      <p:bgPr>
        <a:solidFill>
          <a:srgbClr val="FFFFFF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/>
          <p:nvPr/>
        </p:nvSpPr>
        <p:spPr>
          <a:xfrm flipH="1">
            <a:off x="5312951" y="1302535"/>
            <a:ext cx="6879051" cy="5555464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69058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 userDrawn="1">
  <p:cSld name="Title only 4">
    <p:bg>
      <p:bgPr>
        <a:solidFill>
          <a:srgbClr val="FFFFFF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/>
          <p:nvPr/>
        </p:nvSpPr>
        <p:spPr>
          <a:xfrm>
            <a:off x="8868172" y="3627361"/>
            <a:ext cx="3523115" cy="334305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8" name="Google Shape;148;p22"/>
          <p:cNvSpPr/>
          <p:nvPr/>
        </p:nvSpPr>
        <p:spPr>
          <a:xfrm rot="10800000">
            <a:off x="-17" y="15"/>
            <a:ext cx="2662985" cy="252685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378539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solidFill>
          <a:srgbClr val="FFFFFF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8252970" y="1"/>
            <a:ext cx="3939028" cy="3729743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" name="Google Shape;17;p3"/>
          <p:cNvSpPr/>
          <p:nvPr/>
        </p:nvSpPr>
        <p:spPr>
          <a:xfrm>
            <a:off x="0" y="792602"/>
            <a:ext cx="7593997" cy="6132884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820867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 userDrawn="1">
  <p:cSld name="Title and body 1">
    <p:bg>
      <p:bgPr>
        <a:solidFill>
          <a:srgbClr val="FFFFFF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/>
          <p:nvPr/>
        </p:nvSpPr>
        <p:spPr>
          <a:xfrm rot="10800000">
            <a:off x="-17" y="15"/>
            <a:ext cx="2662985" cy="252685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5" name="Google Shape;155;p23"/>
          <p:cNvSpPr/>
          <p:nvPr/>
        </p:nvSpPr>
        <p:spPr>
          <a:xfrm>
            <a:off x="9529017" y="4331148"/>
            <a:ext cx="2662985" cy="252685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458553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 userDrawn="1">
  <p:cSld name="Title and six columns">
    <p:bg>
      <p:bgPr>
        <a:solidFill>
          <a:srgbClr val="FFFFFF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4"/>
          <p:cNvGrpSpPr/>
          <p:nvPr/>
        </p:nvGrpSpPr>
        <p:grpSpPr>
          <a:xfrm>
            <a:off x="10780349" y="3832239"/>
            <a:ext cx="1599844" cy="3084069"/>
            <a:chOff x="4352200" y="3093100"/>
            <a:chExt cx="652075" cy="1257025"/>
          </a:xfrm>
        </p:grpSpPr>
        <p:sp>
          <p:nvSpPr>
            <p:cNvPr id="158" name="Google Shape;158;p24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9" name="Google Shape;159;p24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0" name="Google Shape;160;p24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1" name="Google Shape;161;p24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2" name="Google Shape;162;p24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3" name="Google Shape;163;p24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64" name="Google Shape;164;p24"/>
          <p:cNvSpPr/>
          <p:nvPr/>
        </p:nvSpPr>
        <p:spPr>
          <a:xfrm>
            <a:off x="0" y="-13133"/>
            <a:ext cx="2704413" cy="2566113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889594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userDrawn="1">
  <p:cSld name="Thanks">
    <p:bg>
      <p:bgPr>
        <a:solidFill>
          <a:schemeClr val="dk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25"/>
          <p:cNvGrpSpPr/>
          <p:nvPr/>
        </p:nvGrpSpPr>
        <p:grpSpPr>
          <a:xfrm>
            <a:off x="149" y="15"/>
            <a:ext cx="12304657" cy="6921452"/>
            <a:chOff x="4268700" y="314075"/>
            <a:chExt cx="698525" cy="392925"/>
          </a:xfrm>
        </p:grpSpPr>
        <p:sp>
          <p:nvSpPr>
            <p:cNvPr id="180" name="Google Shape;180;p25"/>
            <p:cNvSpPr/>
            <p:nvPr/>
          </p:nvSpPr>
          <p:spPr>
            <a:xfrm>
              <a:off x="4628325" y="385425"/>
              <a:ext cx="338900" cy="321575"/>
            </a:xfrm>
            <a:custGeom>
              <a:avLst/>
              <a:gdLst/>
              <a:ahLst/>
              <a:cxnLst/>
              <a:rect l="l" t="t" r="r" b="b"/>
              <a:pathLst>
                <a:path w="13556" h="12863" extrusionOk="0">
                  <a:moveTo>
                    <a:pt x="11587" y="0"/>
                  </a:moveTo>
                  <a:cubicBezTo>
                    <a:pt x="10232" y="0"/>
                    <a:pt x="9019" y="822"/>
                    <a:pt x="8388" y="2849"/>
                  </a:cubicBezTo>
                  <a:cubicBezTo>
                    <a:pt x="7306" y="6325"/>
                    <a:pt x="2669" y="5903"/>
                    <a:pt x="1116" y="8291"/>
                  </a:cubicBezTo>
                  <a:cubicBezTo>
                    <a:pt x="0" y="10008"/>
                    <a:pt x="26" y="11634"/>
                    <a:pt x="353" y="12863"/>
                  </a:cubicBezTo>
                  <a:lnTo>
                    <a:pt x="13556" y="12863"/>
                  </a:lnTo>
                  <a:lnTo>
                    <a:pt x="13556" y="510"/>
                  </a:lnTo>
                  <a:cubicBezTo>
                    <a:pt x="12899" y="184"/>
                    <a:pt x="12227" y="0"/>
                    <a:pt x="11587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1" name="Google Shape;181;p25"/>
            <p:cNvSpPr/>
            <p:nvPr/>
          </p:nvSpPr>
          <p:spPr>
            <a:xfrm>
              <a:off x="4268700" y="314075"/>
              <a:ext cx="223900" cy="212450"/>
            </a:xfrm>
            <a:custGeom>
              <a:avLst/>
              <a:gdLst/>
              <a:ahLst/>
              <a:cxnLst/>
              <a:rect l="l" t="t" r="r" b="b"/>
              <a:pathLst>
                <a:path w="8956" h="8498" extrusionOk="0">
                  <a:moveTo>
                    <a:pt x="0" y="1"/>
                  </a:moveTo>
                  <a:lnTo>
                    <a:pt x="0" y="8161"/>
                  </a:lnTo>
                  <a:cubicBezTo>
                    <a:pt x="434" y="8376"/>
                    <a:pt x="878" y="8497"/>
                    <a:pt x="1301" y="8497"/>
                  </a:cubicBezTo>
                  <a:cubicBezTo>
                    <a:pt x="2196" y="8497"/>
                    <a:pt x="2998" y="7955"/>
                    <a:pt x="3414" y="6616"/>
                  </a:cubicBezTo>
                  <a:cubicBezTo>
                    <a:pt x="4129" y="4320"/>
                    <a:pt x="7192" y="4598"/>
                    <a:pt x="8218" y="3021"/>
                  </a:cubicBezTo>
                  <a:cubicBezTo>
                    <a:pt x="8955" y="1887"/>
                    <a:pt x="8939" y="812"/>
                    <a:pt x="8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3966945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 userDrawn="1">
  <p:cSld name="Title and text 2">
    <p:bg>
      <p:bgPr>
        <a:solidFill>
          <a:srgbClr val="FFFFFF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26"/>
          <p:cNvGrpSpPr/>
          <p:nvPr/>
        </p:nvGrpSpPr>
        <p:grpSpPr>
          <a:xfrm>
            <a:off x="137" y="11"/>
            <a:ext cx="12191795" cy="6858012"/>
            <a:chOff x="4268700" y="314075"/>
            <a:chExt cx="698531" cy="392931"/>
          </a:xfrm>
        </p:grpSpPr>
        <p:sp>
          <p:nvSpPr>
            <p:cNvPr id="188" name="Google Shape;188;p26"/>
            <p:cNvSpPr/>
            <p:nvPr/>
          </p:nvSpPr>
          <p:spPr>
            <a:xfrm>
              <a:off x="4672761" y="427590"/>
              <a:ext cx="294470" cy="279417"/>
            </a:xfrm>
            <a:custGeom>
              <a:avLst/>
              <a:gdLst/>
              <a:ahLst/>
              <a:cxnLst/>
              <a:rect l="l" t="t" r="r" b="b"/>
              <a:pathLst>
                <a:path w="13556" h="12863" extrusionOk="0">
                  <a:moveTo>
                    <a:pt x="11587" y="0"/>
                  </a:moveTo>
                  <a:cubicBezTo>
                    <a:pt x="10232" y="0"/>
                    <a:pt x="9019" y="822"/>
                    <a:pt x="8388" y="2849"/>
                  </a:cubicBezTo>
                  <a:cubicBezTo>
                    <a:pt x="7306" y="6325"/>
                    <a:pt x="2669" y="5903"/>
                    <a:pt x="1116" y="8291"/>
                  </a:cubicBezTo>
                  <a:cubicBezTo>
                    <a:pt x="0" y="10008"/>
                    <a:pt x="26" y="11634"/>
                    <a:pt x="353" y="12863"/>
                  </a:cubicBezTo>
                  <a:lnTo>
                    <a:pt x="13556" y="12863"/>
                  </a:lnTo>
                  <a:lnTo>
                    <a:pt x="13556" y="510"/>
                  </a:lnTo>
                  <a:cubicBezTo>
                    <a:pt x="12899" y="184"/>
                    <a:pt x="12227" y="0"/>
                    <a:pt x="11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9" name="Google Shape;189;p26"/>
            <p:cNvSpPr/>
            <p:nvPr/>
          </p:nvSpPr>
          <p:spPr>
            <a:xfrm>
              <a:off x="4268700" y="314075"/>
              <a:ext cx="223900" cy="212450"/>
            </a:xfrm>
            <a:custGeom>
              <a:avLst/>
              <a:gdLst/>
              <a:ahLst/>
              <a:cxnLst/>
              <a:rect l="l" t="t" r="r" b="b"/>
              <a:pathLst>
                <a:path w="8956" h="8498" extrusionOk="0">
                  <a:moveTo>
                    <a:pt x="0" y="1"/>
                  </a:moveTo>
                  <a:lnTo>
                    <a:pt x="0" y="8161"/>
                  </a:lnTo>
                  <a:cubicBezTo>
                    <a:pt x="434" y="8376"/>
                    <a:pt x="878" y="8497"/>
                    <a:pt x="1301" y="8497"/>
                  </a:cubicBezTo>
                  <a:cubicBezTo>
                    <a:pt x="2196" y="8497"/>
                    <a:pt x="2998" y="7955"/>
                    <a:pt x="3414" y="6616"/>
                  </a:cubicBezTo>
                  <a:cubicBezTo>
                    <a:pt x="4129" y="4320"/>
                    <a:pt x="7192" y="4598"/>
                    <a:pt x="8218" y="3021"/>
                  </a:cubicBezTo>
                  <a:cubicBezTo>
                    <a:pt x="8955" y="1887"/>
                    <a:pt x="8939" y="812"/>
                    <a:pt x="8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2569695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 userDrawn="1">
  <p:cSld name="Title and text 3">
    <p:bg>
      <p:bgPr>
        <a:solidFill>
          <a:srgbClr val="FFFFFF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27"/>
          <p:cNvGrpSpPr/>
          <p:nvPr/>
        </p:nvGrpSpPr>
        <p:grpSpPr>
          <a:xfrm>
            <a:off x="123" y="211"/>
            <a:ext cx="12192027" cy="6858288"/>
            <a:chOff x="3298350" y="235813"/>
            <a:chExt cx="698550" cy="392950"/>
          </a:xfrm>
        </p:grpSpPr>
        <p:sp>
          <p:nvSpPr>
            <p:cNvPr id="194" name="Google Shape;194;p27"/>
            <p:cNvSpPr/>
            <p:nvPr/>
          </p:nvSpPr>
          <p:spPr>
            <a:xfrm>
              <a:off x="3298350" y="366538"/>
              <a:ext cx="324700" cy="262225"/>
            </a:xfrm>
            <a:custGeom>
              <a:avLst/>
              <a:gdLst/>
              <a:ahLst/>
              <a:cxnLst/>
              <a:rect l="l" t="t" r="r" b="b"/>
              <a:pathLst>
                <a:path w="12988" h="10489" extrusionOk="0">
                  <a:moveTo>
                    <a:pt x="1" y="0"/>
                  </a:moveTo>
                  <a:lnTo>
                    <a:pt x="1" y="10488"/>
                  </a:lnTo>
                  <a:lnTo>
                    <a:pt x="12250" y="10488"/>
                  </a:lnTo>
                  <a:cubicBezTo>
                    <a:pt x="12987" y="7920"/>
                    <a:pt x="12143" y="5447"/>
                    <a:pt x="8700" y="5447"/>
                  </a:cubicBezTo>
                  <a:cubicBezTo>
                    <a:pt x="8673" y="5447"/>
                    <a:pt x="8646" y="5447"/>
                    <a:pt x="8619" y="5448"/>
                  </a:cubicBezTo>
                  <a:cubicBezTo>
                    <a:pt x="8602" y="5448"/>
                    <a:pt x="8586" y="5448"/>
                    <a:pt x="8570" y="5448"/>
                  </a:cubicBezTo>
                  <a:cubicBezTo>
                    <a:pt x="4969" y="5448"/>
                    <a:pt x="3939" y="943"/>
                    <a:pt x="1202" y="205"/>
                  </a:cubicBezTo>
                  <a:cubicBezTo>
                    <a:pt x="782" y="92"/>
                    <a:pt x="382" y="26"/>
                    <a:pt x="1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5" name="Google Shape;195;p27"/>
            <p:cNvSpPr/>
            <p:nvPr/>
          </p:nvSpPr>
          <p:spPr>
            <a:xfrm>
              <a:off x="3837875" y="235813"/>
              <a:ext cx="159025" cy="150575"/>
            </a:xfrm>
            <a:custGeom>
              <a:avLst/>
              <a:gdLst/>
              <a:ahLst/>
              <a:cxnLst/>
              <a:rect l="l" t="t" r="r" b="b"/>
              <a:pathLst>
                <a:path w="6361" h="6023" extrusionOk="0">
                  <a:moveTo>
                    <a:pt x="609" y="1"/>
                  </a:moveTo>
                  <a:cubicBezTo>
                    <a:pt x="1" y="2987"/>
                    <a:pt x="988" y="6022"/>
                    <a:pt x="3765" y="6022"/>
                  </a:cubicBezTo>
                  <a:cubicBezTo>
                    <a:pt x="4297" y="6022"/>
                    <a:pt x="4894" y="5911"/>
                    <a:pt x="5559" y="5667"/>
                  </a:cubicBezTo>
                  <a:cubicBezTo>
                    <a:pt x="5832" y="5566"/>
                    <a:pt x="6098" y="5499"/>
                    <a:pt x="6360" y="5461"/>
                  </a:cubicBezTo>
                  <a:lnTo>
                    <a:pt x="6360" y="1"/>
                  </a:lnTo>
                  <a:close/>
                </a:path>
              </a:pathLst>
            </a:custGeom>
            <a:solidFill>
              <a:srgbClr val="FFF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1604849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 userDrawn="1">
  <p:cSld name="Title and text 4">
    <p:bg>
      <p:bgPr>
        <a:solidFill>
          <a:srgbClr val="FFFFFF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/>
          <p:nvPr/>
        </p:nvSpPr>
        <p:spPr>
          <a:xfrm flipH="1">
            <a:off x="19" y="1774934"/>
            <a:ext cx="5357015" cy="5083157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2" name="Google Shape;202;p28"/>
          <p:cNvSpPr/>
          <p:nvPr/>
        </p:nvSpPr>
        <p:spPr>
          <a:xfrm flipH="1">
            <a:off x="7891179" y="0"/>
            <a:ext cx="4300820" cy="4080909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797663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 userDrawn="1">
  <p:cSld name="Title and text 5">
    <p:bg>
      <p:bgPr>
        <a:solidFill>
          <a:srgbClr val="FFFFFF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/>
          <p:nvPr/>
        </p:nvSpPr>
        <p:spPr>
          <a:xfrm>
            <a:off x="6276855" y="1245333"/>
            <a:ext cx="5915160" cy="561277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7" name="Google Shape;207;p29"/>
          <p:cNvSpPr/>
          <p:nvPr/>
        </p:nvSpPr>
        <p:spPr>
          <a:xfrm>
            <a:off x="0" y="-2"/>
            <a:ext cx="3907951" cy="3708103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547193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 userDrawn="1">
  <p:cSld name="Title and text 6"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30"/>
          <p:cNvGrpSpPr/>
          <p:nvPr/>
        </p:nvGrpSpPr>
        <p:grpSpPr>
          <a:xfrm>
            <a:off x="10780349" y="3832239"/>
            <a:ext cx="1599844" cy="3084069"/>
            <a:chOff x="4352200" y="3093100"/>
            <a:chExt cx="652075" cy="1257025"/>
          </a:xfrm>
        </p:grpSpPr>
        <p:sp>
          <p:nvSpPr>
            <p:cNvPr id="212" name="Google Shape;212;p30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" name="Google Shape;213;p30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" name="Google Shape;214;p30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" name="Google Shape;215;p30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" name="Google Shape;216;p30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" name="Google Shape;217;p30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075702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 userDrawn="1">
  <p:cSld name="Numbers and text">
    <p:bg>
      <p:bgPr>
        <a:solidFill>
          <a:srgbClr val="FFFFFF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1"/>
          <p:cNvSpPr/>
          <p:nvPr/>
        </p:nvSpPr>
        <p:spPr>
          <a:xfrm rot="5400000">
            <a:off x="8768375" y="3417267"/>
            <a:ext cx="3667859" cy="3472943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6" name="Google Shape;226;p31"/>
          <p:cNvSpPr/>
          <p:nvPr/>
        </p:nvSpPr>
        <p:spPr>
          <a:xfrm>
            <a:off x="1" y="0"/>
            <a:ext cx="3498721" cy="3319800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1135445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Quote">
    <p:bg>
      <p:bgPr>
        <a:solidFill>
          <a:srgbClr val="FFFFFF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/>
          <p:nvPr/>
        </p:nvSpPr>
        <p:spPr>
          <a:xfrm flipH="1">
            <a:off x="5852207" y="1509471"/>
            <a:ext cx="6339796" cy="5348543"/>
          </a:xfrm>
          <a:custGeom>
            <a:avLst/>
            <a:gdLst/>
            <a:ahLst/>
            <a:cxnLst/>
            <a:rect l="l" t="t" r="r" b="b"/>
            <a:pathLst>
              <a:path w="17115" h="14439" extrusionOk="0">
                <a:moveTo>
                  <a:pt x="2683" y="0"/>
                </a:moveTo>
                <a:cubicBezTo>
                  <a:pt x="1615" y="0"/>
                  <a:pt x="718" y="309"/>
                  <a:pt x="1" y="712"/>
                </a:cubicBezTo>
                <a:lnTo>
                  <a:pt x="1" y="14439"/>
                </a:lnTo>
                <a:lnTo>
                  <a:pt x="12831" y="14439"/>
                </a:lnTo>
                <a:cubicBezTo>
                  <a:pt x="16201" y="11414"/>
                  <a:pt x="17114" y="5460"/>
                  <a:pt x="11771" y="5460"/>
                </a:cubicBezTo>
                <a:cubicBezTo>
                  <a:pt x="11745" y="5460"/>
                  <a:pt x="11718" y="5460"/>
                  <a:pt x="11690" y="5461"/>
                </a:cubicBezTo>
                <a:cubicBezTo>
                  <a:pt x="11674" y="5461"/>
                  <a:pt x="11658" y="5461"/>
                  <a:pt x="11642" y="5461"/>
                </a:cubicBezTo>
                <a:cubicBezTo>
                  <a:pt x="8041" y="5461"/>
                  <a:pt x="7011" y="957"/>
                  <a:pt x="4274" y="219"/>
                </a:cubicBezTo>
                <a:cubicBezTo>
                  <a:pt x="3708" y="66"/>
                  <a:pt x="3177" y="0"/>
                  <a:pt x="268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08308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rgbClr val="FFFFFF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 rot="-5400000">
            <a:off x="-89600" y="3442401"/>
            <a:ext cx="3504215" cy="3325041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4575307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1_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0045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23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bg>
      <p:bgPr>
        <a:solidFill>
          <a:srgbClr val="FFFFFF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>
            <a:off x="0" y="0"/>
            <a:ext cx="3455464" cy="3278755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3" name="Google Shape;33;p6"/>
          <p:cNvSpPr/>
          <p:nvPr/>
        </p:nvSpPr>
        <p:spPr>
          <a:xfrm rot="10800000">
            <a:off x="7214943" y="2135440"/>
            <a:ext cx="4977059" cy="4722565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9459237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520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 column text">
    <p:bg>
      <p:bgPr>
        <a:solidFill>
          <a:srgbClr val="FFFFFF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5877434" y="866234"/>
            <a:ext cx="6314565" cy="5991757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6" name="Google Shape;36;p7"/>
          <p:cNvSpPr/>
          <p:nvPr/>
        </p:nvSpPr>
        <p:spPr>
          <a:xfrm rot="-5400000">
            <a:off x="-57884" y="57859"/>
            <a:ext cx="2178303" cy="2062556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59948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 point">
    <p:bg>
      <p:bgPr>
        <a:solidFill>
          <a:srgbClr val="FFFFFF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/>
        </p:nvSpPr>
        <p:spPr>
          <a:xfrm>
            <a:off x="1" y="2281310"/>
            <a:ext cx="5667097" cy="4576700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1" name="Google Shape;41;p8"/>
          <p:cNvSpPr/>
          <p:nvPr/>
        </p:nvSpPr>
        <p:spPr>
          <a:xfrm>
            <a:off x="9416490" y="-273"/>
            <a:ext cx="2775516" cy="2628036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958220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bg>
      <p:bgPr>
        <a:solidFill>
          <a:srgbClr val="FFFFFF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6504500" y="0"/>
            <a:ext cx="57188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</p:spTree>
    <p:extLst>
      <p:ext uri="{BB962C8B-B14F-4D97-AF65-F5344CB8AC3E}">
        <p14:creationId xmlns:p14="http://schemas.microsoft.com/office/powerpoint/2010/main" val="313426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987464-7D3F-441F-B3FA-9E64B3AE3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Google Shape;45;p9">
            <a:extLst>
              <a:ext uri="{FF2B5EF4-FFF2-40B4-BE49-F238E27FC236}">
                <a16:creationId xmlns:a16="http://schemas.microsoft.com/office/drawing/2014/main" id="{CF70FDF7-3EA1-4A06-8ADE-CBB870AB8EDB}"/>
              </a:ext>
            </a:extLst>
          </p:cNvPr>
          <p:cNvSpPr/>
          <p:nvPr userDrawn="1"/>
        </p:nvSpPr>
        <p:spPr>
          <a:xfrm>
            <a:off x="0" y="5892800"/>
            <a:ext cx="12223300" cy="96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</p:spTree>
    <p:extLst>
      <p:ext uri="{BB962C8B-B14F-4D97-AF65-F5344CB8AC3E}">
        <p14:creationId xmlns:p14="http://schemas.microsoft.com/office/powerpoint/2010/main" val="279272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Big number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 flipH="1">
            <a:off x="8284053" y="-75"/>
            <a:ext cx="3907951" cy="3708073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3" name="Google Shape;53;p11"/>
          <p:cNvSpPr/>
          <p:nvPr userDrawn="1"/>
        </p:nvSpPr>
        <p:spPr>
          <a:xfrm flipH="1">
            <a:off x="-17" y="1245257"/>
            <a:ext cx="5915160" cy="5612727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rgbClr val="FFE8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11986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942200"/>
            <a:ext cx="10345600" cy="4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ato"/>
              <a:buChar char="■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3437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90" r:id="rId4"/>
    <p:sldLayoutId id="2147483691" r:id="rId5"/>
    <p:sldLayoutId id="2147483692" r:id="rId6"/>
    <p:sldLayoutId id="2147483693" r:id="rId7"/>
    <p:sldLayoutId id="2147483719" r:id="rId8"/>
    <p:sldLayoutId id="2147483695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  <p:sldLayoutId id="2147483715" r:id="rId28"/>
    <p:sldLayoutId id="2147483716" r:id="rId29"/>
    <p:sldLayoutId id="2147483717" r:id="rId30"/>
    <p:sldLayoutId id="2147483718" r:id="rId31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1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4104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36" userDrawn="1">
          <p15:clr>
            <a:srgbClr val="F26B43"/>
          </p15:clr>
        </p15:guide>
        <p15:guide id="5" orient="horz" pos="981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../&#24433;&#29255;/&#33775;&#33322;&#32631;&#24037;&#25928;&#25033;%20&#38263;&#27054;1500&#20154;&#20837;&#24037;&#26371;.mp4" TargetMode="Externa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file:///F:\&#38598;&#39636;\&#31354;&#26381;&#21729;&#20837;&#24037;&#26371;&#25836;&#22296;&#21332;%20&#20659;&#38263;&#27054;&#36039;&#26041;&#38459;&#25747;%2020170327%20&#20844;&#35222;&#26202;&#38291;&#26032;&#32862;.mp4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&#32654;&#40599;&#33775;&#32631;&#24037;&#20107;&#20214;/&#32654;&#40599;&#33775;&#20107;&#20214;/&#19981;&#28415;&#34987;&#36039;&#36963;%20&#32654;&#40599;&#33775;&#24037;&#26371;&#32631;&#24037;&#23553;&#37782;&#29699;&#22580;%2020180119%20&#20844;&#35222;&#26202;&#38291;&#26032;&#32862;.mp4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>
            <a:extLst>
              <a:ext uri="{FF2B5EF4-FFF2-40B4-BE49-F238E27FC236}">
                <a16:creationId xmlns:a16="http://schemas.microsoft.com/office/drawing/2014/main" id="{AD3CDB2B-31E6-42A1-A84F-70E0AB6F91B9}"/>
              </a:ext>
            </a:extLst>
          </p:cNvPr>
          <p:cNvSpPr txBox="1"/>
          <p:nvPr/>
        </p:nvSpPr>
        <p:spPr>
          <a:xfrm>
            <a:off x="983432" y="2420888"/>
            <a:ext cx="68985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F682E"/>
                </a:solidFill>
              </a:rPr>
              <a:t>新北市</a:t>
            </a:r>
            <a:endParaRPr lang="en-US" altLang="zh-TW" sz="4000" b="1" dirty="0">
              <a:solidFill>
                <a:srgbClr val="FF682E"/>
              </a:solidFill>
            </a:endParaRPr>
          </a:p>
          <a:p>
            <a:r>
              <a:rPr lang="zh-TW" altLang="en-US" sz="4000" b="1" dirty="0">
                <a:solidFill>
                  <a:srgbClr val="FF682E"/>
                </a:solidFill>
              </a:rPr>
              <a:t>高中職勞動權益課程</a:t>
            </a:r>
          </a:p>
        </p:txBody>
      </p: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0E132C77-FFD5-42F3-A854-0D2CAB80FD68}"/>
              </a:ext>
            </a:extLst>
          </p:cNvPr>
          <p:cNvGrpSpPr/>
          <p:nvPr/>
        </p:nvGrpSpPr>
        <p:grpSpPr>
          <a:xfrm>
            <a:off x="4943872" y="-203696"/>
            <a:ext cx="6981142" cy="7029400"/>
            <a:chOff x="5591944" y="547633"/>
            <a:chExt cx="6008155" cy="6440352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5C3BF54A-4B56-48FF-B644-26BA1632A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91D9F8"/>
                </a:clrFrom>
                <a:clrTo>
                  <a:srgbClr val="91D9F8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6109816" y="814329"/>
              <a:ext cx="5490283" cy="6173656"/>
            </a:xfrm>
            <a:prstGeom prst="rect">
              <a:avLst/>
            </a:prstGeom>
            <a:effectLst/>
          </p:spPr>
        </p:pic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44151330-CC2B-46ED-B06E-E1C668B6EE26}"/>
                </a:ext>
              </a:extLst>
            </p:cNvPr>
            <p:cNvSpPr/>
            <p:nvPr/>
          </p:nvSpPr>
          <p:spPr>
            <a:xfrm>
              <a:off x="5591944" y="547633"/>
              <a:ext cx="3024336" cy="1009705"/>
            </a:xfrm>
            <a:prstGeom prst="rect">
              <a:avLst/>
            </a:prstGeom>
            <a:solidFill>
              <a:srgbClr val="FFF1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D72923E0-26EA-487A-981E-EA9B70296E11}"/>
              </a:ext>
            </a:extLst>
          </p:cNvPr>
          <p:cNvGrpSpPr/>
          <p:nvPr/>
        </p:nvGrpSpPr>
        <p:grpSpPr>
          <a:xfrm>
            <a:off x="931069" y="3933056"/>
            <a:ext cx="3175722" cy="936104"/>
            <a:chOff x="902132" y="4192924"/>
            <a:chExt cx="3681989" cy="936104"/>
          </a:xfrm>
        </p:grpSpPr>
        <p:sp>
          <p:nvSpPr>
            <p:cNvPr id="107" name="矩形: 圓角 106">
              <a:extLst>
                <a:ext uri="{FF2B5EF4-FFF2-40B4-BE49-F238E27FC236}">
                  <a16:creationId xmlns:a16="http://schemas.microsoft.com/office/drawing/2014/main" id="{7D2BAF33-23BB-4593-91DA-159014D015D3}"/>
                </a:ext>
              </a:extLst>
            </p:cNvPr>
            <p:cNvSpPr/>
            <p:nvPr/>
          </p:nvSpPr>
          <p:spPr>
            <a:xfrm>
              <a:off x="902132" y="4192924"/>
              <a:ext cx="3681700" cy="936104"/>
            </a:xfrm>
            <a:prstGeom prst="roundRect">
              <a:avLst>
                <a:gd name="adj" fmla="val 50000"/>
              </a:avLst>
            </a:prstGeom>
            <a:solidFill>
              <a:srgbClr val="FFE8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2870EAF1-01F4-494B-8F2F-A3A5EF7AEC2A}"/>
                </a:ext>
              </a:extLst>
            </p:cNvPr>
            <p:cNvSpPr txBox="1"/>
            <p:nvPr/>
          </p:nvSpPr>
          <p:spPr>
            <a:xfrm>
              <a:off x="1144280" y="4264932"/>
              <a:ext cx="3439841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5000" b="1" dirty="0">
                  <a:solidFill>
                    <a:srgbClr val="FF682E"/>
                  </a:solidFill>
                </a:rPr>
                <a:t>集體勞權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055440" y="2132856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NEW</a:t>
            </a:r>
            <a:r>
              <a:rPr lang="zh-TW" altLang="en-US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TW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TAIPE</a:t>
            </a:r>
            <a:r>
              <a:rPr lang="zh-TW" altLang="en-US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TW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CITY</a:t>
            </a:r>
            <a:endParaRPr lang="en-US" altLang="zh-TW" b="1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055440" y="836712"/>
            <a:ext cx="2931894" cy="582709"/>
            <a:chOff x="931858" y="819034"/>
            <a:chExt cx="2931894" cy="582709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992565AE-E200-480F-9287-DEE2C6054FDD}"/>
                </a:ext>
              </a:extLst>
            </p:cNvPr>
            <p:cNvGrpSpPr/>
            <p:nvPr/>
          </p:nvGrpSpPr>
          <p:grpSpPr>
            <a:xfrm>
              <a:off x="931858" y="819034"/>
              <a:ext cx="2687972" cy="563888"/>
              <a:chOff x="2636609" y="2106020"/>
              <a:chExt cx="4521760" cy="705631"/>
            </a:xfrm>
          </p:grpSpPr>
          <p:sp>
            <p:nvSpPr>
              <p:cNvPr id="25" name="Google Shape;690;p37">
                <a:extLst>
                  <a:ext uri="{FF2B5EF4-FFF2-40B4-BE49-F238E27FC236}">
                    <a16:creationId xmlns:a16="http://schemas.microsoft.com/office/drawing/2014/main" id="{3D7E9D79-512D-40AE-8E63-E0E0759BC4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57028" y="2106020"/>
                <a:ext cx="3701341" cy="520499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1" i="0" u="none" strike="noStrike" cap="none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C7C7C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  <a:sym typeface="Arial"/>
                  </a:rPr>
                  <a:t>新北市政府勞工局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7C7C7C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endParaRPr>
              </a:p>
            </p:txBody>
          </p:sp>
          <p:pic>
            <p:nvPicPr>
              <p:cNvPr id="26" name="圖片 25">
                <a:extLst>
                  <a:ext uri="{FF2B5EF4-FFF2-40B4-BE49-F238E27FC236}">
                    <a16:creationId xmlns:a16="http://schemas.microsoft.com/office/drawing/2014/main" id="{B685F8A0-6843-4978-B209-02AB6EB4CD7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36609" y="2128145"/>
                <a:ext cx="934690" cy="683506"/>
              </a:xfrm>
              <a:prstGeom prst="rect">
                <a:avLst/>
              </a:prstGeom>
            </p:spPr>
          </p:pic>
        </p:grpSp>
        <p:sp>
          <p:nvSpPr>
            <p:cNvPr id="13" name="矩形 12"/>
            <p:cNvSpPr/>
            <p:nvPr/>
          </p:nvSpPr>
          <p:spPr>
            <a:xfrm>
              <a:off x="1487488" y="1124744"/>
              <a:ext cx="237626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200" b="1" dirty="0" smtClean="0">
                  <a:solidFill>
                    <a:schemeClr val="accent5">
                      <a:lumMod val="65000"/>
                    </a:schemeClr>
                  </a:solidFill>
                </a:rPr>
                <a:t>Labor Affairs Department</a:t>
              </a:r>
              <a:endParaRPr lang="en-US" altLang="zh-TW" sz="1200" b="1" dirty="0">
                <a:solidFill>
                  <a:schemeClr val="accent5">
                    <a:lumMod val="65000"/>
                  </a:schemeClr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1396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F410C1F7-7111-4CE1-851B-1B7B4C368736}"/>
              </a:ext>
            </a:extLst>
          </p:cNvPr>
          <p:cNvGrpSpPr/>
          <p:nvPr/>
        </p:nvGrpSpPr>
        <p:grpSpPr>
          <a:xfrm>
            <a:off x="3935760" y="684561"/>
            <a:ext cx="5784535" cy="5644642"/>
            <a:chOff x="3935760" y="684561"/>
            <a:chExt cx="5784535" cy="564464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794E635E-C1D7-4CE3-A67B-02F276487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35760" y="684561"/>
              <a:ext cx="5784535" cy="5644642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22D44F9-BA1B-4CE7-B81D-93F466E31B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1418" t="44649" r="2523" b="255"/>
            <a:stretch/>
          </p:blipFill>
          <p:spPr>
            <a:xfrm>
              <a:off x="6879055" y="3185742"/>
              <a:ext cx="2682363" cy="3131119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F64B53AF-62F1-48EC-939B-78C6889A6B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7125" t="40952" r="38180" b="32258"/>
            <a:stretch/>
          </p:blipFill>
          <p:spPr>
            <a:xfrm>
              <a:off x="5974838" y="2996030"/>
              <a:ext cx="1496474" cy="1584176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575152"/>
            <a:ext cx="4344144" cy="9821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團結力量大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0272464" y="5506190"/>
            <a:ext cx="923116" cy="586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  <a:hlinkClick r:id="rId6" action="ppaction://hlinkfile"/>
              </a:rPr>
              <a:t>連結</a:t>
            </a:r>
            <a:endParaRPr lang="zh-TW" altLang="en-US" sz="24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6438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4294967295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692150"/>
            <a:ext cx="6769100" cy="5572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55440" y="404664"/>
            <a:ext cx="4019550" cy="1285875"/>
          </a:xfrm>
        </p:spPr>
        <p:txBody>
          <a:bodyPr wrap="none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工會係瞎毀？</a:t>
            </a:r>
          </a:p>
        </p:txBody>
      </p:sp>
      <p:sp>
        <p:nvSpPr>
          <p:cNvPr id="6" name="矩形 5"/>
          <p:cNvSpPr/>
          <p:nvPr/>
        </p:nvSpPr>
        <p:spPr>
          <a:xfrm>
            <a:off x="7752184" y="6324759"/>
            <a:ext cx="417454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圖片</a:t>
            </a:r>
            <a:r>
              <a:rPr lang="zh-TW" altLang="en-US" dirty="0" smtClean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來源</a:t>
            </a:r>
            <a:r>
              <a:rPr lang="en-US" altLang="zh-TW" dirty="0" smtClean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:http://</a:t>
            </a:r>
            <a:r>
              <a:rPr lang="en-US" altLang="zh-TW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sloga.org.rs/sta-je-sindikat/</a:t>
            </a:r>
            <a:endParaRPr lang="zh-TW" altLang="en-US" dirty="0">
              <a:solidFill>
                <a:schemeClr val="accent5">
                  <a:lumMod val="6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082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11225" y="3356992"/>
            <a:ext cx="2808312" cy="12961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1928</a:t>
            </a:r>
            <a:r>
              <a:rPr lang="zh-TW" altLang="en-US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年</a:t>
            </a:r>
            <a:r>
              <a:rPr lang="en-US" altLang="zh-TW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TW" altLang="en-US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月</a:t>
            </a:r>
            <a:r>
              <a:rPr lang="en-US" altLang="zh-TW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19</a:t>
            </a:r>
            <a:r>
              <a:rPr lang="zh-TW" altLang="en-US" sz="2400" dirty="0" smtClean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日</a:t>
            </a:r>
            <a:r>
              <a:rPr lang="en-US" altLang="zh-TW" sz="2400" dirty="0" smtClean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2400" dirty="0" smtClean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2400" dirty="0">
                <a:solidFill>
                  <a:schemeClr val="accent6"/>
                </a:solidFill>
                <a:cs typeface="+mn-ea"/>
                <a:sym typeface="+mn-lt"/>
              </a:rPr>
              <a:t>舉行</a:t>
            </a:r>
            <a:r>
              <a:rPr lang="zh-TW" altLang="en-US" sz="2400" dirty="0" smtClean="0">
                <a:solidFill>
                  <a:schemeClr val="accent6"/>
                </a:solidFill>
                <a:cs typeface="+mn-ea"/>
                <a:sym typeface="+mn-lt"/>
              </a:rPr>
              <a:t>成立大會</a:t>
            </a:r>
            <a:endParaRPr lang="zh-TW" altLang="en-US" sz="2400" dirty="0">
              <a:solidFill>
                <a:schemeClr val="accent6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5"/>
          <a:stretch/>
        </p:blipFill>
        <p:spPr>
          <a:xfrm>
            <a:off x="4042082" y="1677178"/>
            <a:ext cx="7258958" cy="4837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矩形 4"/>
          <p:cNvSpPr/>
          <p:nvPr/>
        </p:nvSpPr>
        <p:spPr>
          <a:xfrm>
            <a:off x="6168008" y="6496050"/>
            <a:ext cx="511256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</a:t>
            </a:r>
            <a:r>
              <a:rPr lang="zh-TW" altLang="en-US" dirty="0" smtClean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來源</a:t>
            </a:r>
            <a:r>
              <a:rPr lang="en-US" altLang="zh-TW" dirty="0" smtClean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:https://</a:t>
            </a:r>
            <a:r>
              <a:rPr lang="en-US" altLang="zh-TW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zh.wikipedia.org/wiki/</a:t>
            </a:r>
            <a:r>
              <a:rPr lang="zh-TW" altLang="en-US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台灣工友總聯盟</a:t>
            </a:r>
            <a:endParaRPr lang="en-US" altLang="zh-TW" dirty="0">
              <a:solidFill>
                <a:schemeClr val="accent5">
                  <a:lumMod val="6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911225" y="476672"/>
            <a:ext cx="8229600" cy="1080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臺灣工友總聯盟</a:t>
            </a:r>
          </a:p>
        </p:txBody>
      </p:sp>
    </p:spTree>
    <p:extLst>
      <p:ext uri="{BB962C8B-B14F-4D97-AF65-F5344CB8AC3E}">
        <p14:creationId xmlns:p14="http://schemas.microsoft.com/office/powerpoint/2010/main" val="416174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11225" y="476672"/>
            <a:ext cx="6768751" cy="1319126"/>
          </a:xfrm>
        </p:spPr>
        <p:txBody>
          <a:bodyPr wrap="none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法律保障享有的權利</a:t>
            </a:r>
          </a:p>
        </p:txBody>
      </p:sp>
      <p:sp>
        <p:nvSpPr>
          <p:cNvPr id="5" name="矩形 4"/>
          <p:cNvSpPr/>
          <p:nvPr/>
        </p:nvSpPr>
        <p:spPr>
          <a:xfrm>
            <a:off x="1271464" y="1916832"/>
            <a:ext cx="9937104" cy="3528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工會法 第</a:t>
            </a:r>
            <a:r>
              <a:rPr lang="en-US" altLang="zh-TW" sz="2400" b="1" dirty="0"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條</a:t>
            </a:r>
          </a:p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勞工均有組織及加入工會之權利。</a:t>
            </a:r>
          </a:p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現役軍人與國防部所屬及依法監督之軍火工業員工，不得組織工會；軍火工業之範圍，由中央主管機關會同國防部定之。</a:t>
            </a:r>
          </a:p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教師得依本法組織及加入工會。</a:t>
            </a:r>
          </a:p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各級政府機關及公立學校公務人員之結社組織，依其他法律之規定。</a:t>
            </a:r>
          </a:p>
        </p:txBody>
      </p:sp>
    </p:spTree>
    <p:extLst>
      <p:ext uri="{BB962C8B-B14F-4D97-AF65-F5344CB8AC3E}">
        <p14:creationId xmlns:p14="http://schemas.microsoft.com/office/powerpoint/2010/main" val="286112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84995" y="432568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加工會，大家有機會</a:t>
            </a:r>
          </a:p>
        </p:txBody>
      </p:sp>
      <p:sp>
        <p:nvSpPr>
          <p:cNvPr id="3" name="矩形 2"/>
          <p:cNvSpPr/>
          <p:nvPr/>
        </p:nvSpPr>
        <p:spPr>
          <a:xfrm>
            <a:off x="1336924" y="1656704"/>
            <a:ext cx="998492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工會法第</a:t>
            </a:r>
            <a:r>
              <a:rPr lang="en-US" altLang="zh-TW" sz="2200" b="1" dirty="0">
                <a:latin typeface="+mn-lt"/>
                <a:ea typeface="+mn-ea"/>
                <a:cs typeface="+mn-ea"/>
                <a:sym typeface="+mn-lt"/>
              </a:rPr>
              <a:t>6</a:t>
            </a: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條</a:t>
            </a:r>
            <a:endParaRPr lang="en-US" altLang="zh-TW" sz="22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工會組織類型如下，但教師僅得組織及加入第二款及第三款之</a:t>
            </a:r>
            <a:r>
              <a:rPr lang="zh-TW" altLang="en-US" sz="2200" b="1" dirty="0" smtClean="0">
                <a:latin typeface="+mn-lt"/>
                <a:ea typeface="+mn-ea"/>
                <a:cs typeface="+mn-ea"/>
                <a:sym typeface="+mn-lt"/>
              </a:rPr>
              <a:t>工會</a:t>
            </a:r>
            <a:r>
              <a:rPr lang="en-US" altLang="zh-TW" sz="2200" b="1" dirty="0" smtClean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200" b="1" dirty="0">
              <a:latin typeface="+mn-lt"/>
              <a:ea typeface="+mn-ea"/>
              <a:cs typeface="+mn-ea"/>
              <a:sym typeface="+mn-lt"/>
            </a:endParaRPr>
          </a:p>
          <a:p>
            <a:pPr lvl="2"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一、</a:t>
            </a:r>
            <a:r>
              <a:rPr lang="zh-TW" altLang="en-US" sz="2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企業</a:t>
            </a:r>
            <a:r>
              <a:rPr lang="zh-TW" altLang="en-US" sz="2200" b="1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工會</a:t>
            </a:r>
            <a:r>
              <a:rPr lang="en-US" altLang="zh-TW" sz="2200" b="1" dirty="0" smtClean="0"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2200" b="1" dirty="0" smtClean="0">
                <a:latin typeface="+mn-lt"/>
                <a:ea typeface="+mn-ea"/>
                <a:cs typeface="+mn-ea"/>
                <a:sym typeface="+mn-lt"/>
              </a:rPr>
              <a:t>結合</a:t>
            </a: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同一廠場、同一事業單位、依公司法所定具有控制與從屬關係之企業，或依金融控股公司法所定金融控股公司與子公司內之勞工，所組織之工會。</a:t>
            </a:r>
          </a:p>
          <a:p>
            <a:pPr lvl="2"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二、</a:t>
            </a:r>
            <a:r>
              <a:rPr lang="zh-TW" altLang="en-US" sz="2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產業</a:t>
            </a:r>
            <a:r>
              <a:rPr lang="zh-TW" altLang="en-US" sz="2200" b="1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工會</a:t>
            </a:r>
            <a:r>
              <a:rPr lang="en-US" altLang="zh-TW" sz="2200" b="1" dirty="0" smtClean="0"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2200" b="1" dirty="0" smtClean="0">
                <a:latin typeface="+mn-lt"/>
                <a:ea typeface="+mn-ea"/>
                <a:cs typeface="+mn-ea"/>
                <a:sym typeface="+mn-lt"/>
              </a:rPr>
              <a:t>結合</a:t>
            </a: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相關產業內之勞工，所組織之工會。</a:t>
            </a:r>
          </a:p>
          <a:p>
            <a:pPr lvl="2"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三、</a:t>
            </a:r>
            <a:r>
              <a:rPr lang="zh-TW" altLang="en-US" sz="2200" b="1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職業工會</a:t>
            </a:r>
            <a:r>
              <a:rPr lang="en-US" altLang="zh-TW" sz="2200" b="1" dirty="0" smtClean="0"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2200" b="1" dirty="0" smtClean="0">
                <a:latin typeface="+mn-lt"/>
                <a:ea typeface="+mn-ea"/>
                <a:cs typeface="+mn-ea"/>
                <a:sym typeface="+mn-lt"/>
              </a:rPr>
              <a:t>結合</a:t>
            </a: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相關職業技能之勞工，所組織之工會。</a:t>
            </a:r>
          </a:p>
          <a:p>
            <a:pPr>
              <a:lnSpc>
                <a:spcPct val="150000"/>
              </a:lnSpc>
            </a:pPr>
            <a:endParaRPr lang="en-US" altLang="zh-TW" sz="22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前項第三款組織之職業工會，應以同一直轄市或縣（市）為組織區域。</a:t>
            </a:r>
          </a:p>
        </p:txBody>
      </p:sp>
    </p:spTree>
    <p:extLst>
      <p:ext uri="{BB962C8B-B14F-4D97-AF65-F5344CB8AC3E}">
        <p14:creationId xmlns:p14="http://schemas.microsoft.com/office/powerpoint/2010/main" val="81290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071664" y="332656"/>
            <a:ext cx="6193457" cy="113563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我國工會的組織類型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007" y="1772816"/>
            <a:ext cx="10620911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4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919536" y="895618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牛刀小試</a:t>
            </a:r>
            <a:r>
              <a:rPr lang="en-US" altLang="zh-TW" sz="40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endParaRPr lang="en-US" altLang="zh-TW" sz="4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這是什麼工會？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677" y="469900"/>
            <a:ext cx="4270108" cy="608967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32FEA82-B2ED-4540-95DA-4DA1A5F1A246}"/>
              </a:ext>
            </a:extLst>
          </p:cNvPr>
          <p:cNvSpPr/>
          <p:nvPr/>
        </p:nvSpPr>
        <p:spPr>
          <a:xfrm>
            <a:off x="6888088" y="2420889"/>
            <a:ext cx="1033040" cy="504055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198794E-7B7D-4B76-A006-B68B48E698BB}"/>
              </a:ext>
            </a:extLst>
          </p:cNvPr>
          <p:cNvGrpSpPr/>
          <p:nvPr/>
        </p:nvGrpSpPr>
        <p:grpSpPr>
          <a:xfrm>
            <a:off x="1940300" y="2601652"/>
            <a:ext cx="5045208" cy="1691445"/>
            <a:chOff x="1940300" y="2601652"/>
            <a:chExt cx="5045208" cy="1691445"/>
          </a:xfrm>
        </p:grpSpPr>
        <p:sp>
          <p:nvSpPr>
            <p:cNvPr id="13" name="梯形 12">
              <a:extLst>
                <a:ext uri="{FF2B5EF4-FFF2-40B4-BE49-F238E27FC236}">
                  <a16:creationId xmlns:a16="http://schemas.microsoft.com/office/drawing/2014/main" id="{67478DA3-1A8D-4585-AA54-EF1ECA4FBC3D}"/>
                </a:ext>
              </a:extLst>
            </p:cNvPr>
            <p:cNvSpPr/>
            <p:nvPr/>
          </p:nvSpPr>
          <p:spPr>
            <a:xfrm rot="3796828">
              <a:off x="5432965" y="2242483"/>
              <a:ext cx="1193373" cy="1911712"/>
            </a:xfrm>
            <a:prstGeom prst="trapezoid">
              <a:avLst>
                <a:gd name="adj" fmla="val 40309"/>
              </a:avLst>
            </a:prstGeom>
            <a:gradFill>
              <a:gsLst>
                <a:gs pos="100000">
                  <a:srgbClr val="FDA909">
                    <a:alpha val="83000"/>
                  </a:srgbClr>
                </a:gs>
                <a:gs pos="0">
                  <a:srgbClr val="FEE5B5">
                    <a:alpha val="34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2F63A8B1-D57A-48C3-B29D-0B5DE9803161}"/>
                </a:ext>
              </a:extLst>
            </p:cNvPr>
            <p:cNvGrpSpPr/>
            <p:nvPr/>
          </p:nvGrpSpPr>
          <p:grpSpPr>
            <a:xfrm>
              <a:off x="1940300" y="2655634"/>
              <a:ext cx="3804940" cy="1637463"/>
              <a:chOff x="1631504" y="2986578"/>
              <a:chExt cx="3744416" cy="1356024"/>
            </a:xfrm>
          </p:grpSpPr>
          <p:sp>
            <p:nvSpPr>
              <p:cNvPr id="11" name="矩形: 圓角 10">
                <a:extLst>
                  <a:ext uri="{FF2B5EF4-FFF2-40B4-BE49-F238E27FC236}">
                    <a16:creationId xmlns:a16="http://schemas.microsoft.com/office/drawing/2014/main" id="{DAAC30BE-8DC0-4B72-AB59-DAA762A7E9EB}"/>
                  </a:ext>
                </a:extLst>
              </p:cNvPr>
              <p:cNvSpPr/>
              <p:nvPr/>
            </p:nvSpPr>
            <p:spPr>
              <a:xfrm>
                <a:off x="1631504" y="2986578"/>
                <a:ext cx="3744416" cy="1356024"/>
              </a:xfrm>
              <a:prstGeom prst="roundRect">
                <a:avLst/>
              </a:prstGeom>
              <a:gradFill>
                <a:gsLst>
                  <a:gs pos="0">
                    <a:srgbClr val="FEBE45"/>
                  </a:gs>
                  <a:gs pos="100000">
                    <a:srgbClr val="FDA909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65E1FEED-F732-4B51-B9B1-F1528FC994F3}"/>
                  </a:ext>
                </a:extLst>
              </p:cNvPr>
              <p:cNvSpPr txBox="1"/>
              <p:nvPr/>
            </p:nvSpPr>
            <p:spPr>
              <a:xfrm>
                <a:off x="2248834" y="3328864"/>
                <a:ext cx="2783881" cy="688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4800" b="1" dirty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rPr>
                  <a:t>企業工會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095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95600" y="235458"/>
            <a:ext cx="7416824" cy="9133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東方不敗之這又是什麼組織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4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5" t="1561" r="625" b="18017"/>
          <a:stretch/>
        </p:blipFill>
        <p:spPr>
          <a:xfrm>
            <a:off x="2224531" y="1412776"/>
            <a:ext cx="7454904" cy="4803642"/>
          </a:xfr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DD31EF40-7C77-4A35-9644-ACC4A7F08016}"/>
              </a:ext>
            </a:extLst>
          </p:cNvPr>
          <p:cNvSpPr/>
          <p:nvPr/>
        </p:nvSpPr>
        <p:spPr>
          <a:xfrm>
            <a:off x="3287689" y="5633008"/>
            <a:ext cx="2592288" cy="519584"/>
          </a:xfrm>
          <a:prstGeom prst="roundRect">
            <a:avLst/>
          </a:prstGeom>
          <a:solidFill>
            <a:srgbClr val="FDA909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EF6F4591-84A6-4742-ABCA-EE58E0F1F5CF}"/>
              </a:ext>
            </a:extLst>
          </p:cNvPr>
          <p:cNvGrpSpPr/>
          <p:nvPr/>
        </p:nvGrpSpPr>
        <p:grpSpPr>
          <a:xfrm>
            <a:off x="484001" y="1414150"/>
            <a:ext cx="4083514" cy="1829263"/>
            <a:chOff x="500319" y="1641432"/>
            <a:chExt cx="4083514" cy="1829263"/>
          </a:xfrm>
          <a:effectLst/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6812D84F-EA03-4DB0-8C25-C0DDE5D77BCC}"/>
                </a:ext>
              </a:extLst>
            </p:cNvPr>
            <p:cNvGrpSpPr/>
            <p:nvPr/>
          </p:nvGrpSpPr>
          <p:grpSpPr>
            <a:xfrm>
              <a:off x="500319" y="1641432"/>
              <a:ext cx="4083514" cy="1829263"/>
              <a:chOff x="3139103" y="1783346"/>
              <a:chExt cx="4320480" cy="1707131"/>
            </a:xfrm>
            <a:solidFill>
              <a:srgbClr val="FDA909">
                <a:alpha val="76000"/>
              </a:srgbClr>
            </a:solidFill>
          </p:grpSpPr>
          <p:sp>
            <p:nvSpPr>
              <p:cNvPr id="13" name="矩形: 圓角 12">
                <a:extLst>
                  <a:ext uri="{FF2B5EF4-FFF2-40B4-BE49-F238E27FC236}">
                    <a16:creationId xmlns:a16="http://schemas.microsoft.com/office/drawing/2014/main" id="{1E2005D0-B6A3-4FC0-9208-587C0EACED79}"/>
                  </a:ext>
                </a:extLst>
              </p:cNvPr>
              <p:cNvSpPr/>
              <p:nvPr/>
            </p:nvSpPr>
            <p:spPr>
              <a:xfrm>
                <a:off x="3139103" y="1783346"/>
                <a:ext cx="4320480" cy="1707131"/>
              </a:xfrm>
              <a:prstGeom prst="round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cs typeface="+mn-ea"/>
                  <a:sym typeface="+mn-lt"/>
                </a:endParaRPr>
              </a:p>
            </p:txBody>
          </p:sp>
          <p:pic>
            <p:nvPicPr>
              <p:cNvPr id="11" name="內容版面配置區 5">
                <a:extLst>
                  <a:ext uri="{FF2B5EF4-FFF2-40B4-BE49-F238E27FC236}">
                    <a16:creationId xmlns:a16="http://schemas.microsoft.com/office/drawing/2014/main" id="{040CFCE4-09D6-473C-9A4E-95A12BDC96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88" t="74014" r="49771" b="20568"/>
              <a:stretch/>
            </p:blipFill>
            <p:spPr>
              <a:xfrm>
                <a:off x="3401900" y="2188470"/>
                <a:ext cx="3680235" cy="450778"/>
              </a:xfrm>
              <a:prstGeom prst="rect">
                <a:avLst/>
              </a:prstGeom>
              <a:grpFill/>
            </p:spPr>
          </p:pic>
        </p:grp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AB419B90-9B94-4D0C-92B6-4A5245A43E0E}"/>
                </a:ext>
              </a:extLst>
            </p:cNvPr>
            <p:cNvSpPr txBox="1"/>
            <p:nvPr/>
          </p:nvSpPr>
          <p:spPr>
            <a:xfrm>
              <a:off x="1055440" y="2617049"/>
              <a:ext cx="23391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  職業工會</a:t>
              </a:r>
            </a:p>
          </p:txBody>
        </p:sp>
      </p:grp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1EF8E50-1195-4604-A220-BFAC9BFFB6D9}"/>
              </a:ext>
            </a:extLst>
          </p:cNvPr>
          <p:cNvSpPr/>
          <p:nvPr/>
        </p:nvSpPr>
        <p:spPr>
          <a:xfrm>
            <a:off x="6096000" y="5633008"/>
            <a:ext cx="1728192" cy="519584"/>
          </a:xfrm>
          <a:prstGeom prst="roundRect">
            <a:avLst/>
          </a:prstGeom>
          <a:solidFill>
            <a:srgbClr val="FDA909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5ABC7F45-EE40-48DF-9F9E-7E05A17EFF66}"/>
              </a:ext>
            </a:extLst>
          </p:cNvPr>
          <p:cNvGrpSpPr/>
          <p:nvPr/>
        </p:nvGrpSpPr>
        <p:grpSpPr>
          <a:xfrm>
            <a:off x="6816080" y="1414150"/>
            <a:ext cx="4248471" cy="1829263"/>
            <a:chOff x="7273047" y="1682451"/>
            <a:chExt cx="4248471" cy="1829263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7423579B-2720-4B49-89D2-F923E7CB6273}"/>
                </a:ext>
              </a:extLst>
            </p:cNvPr>
            <p:cNvGrpSpPr/>
            <p:nvPr/>
          </p:nvGrpSpPr>
          <p:grpSpPr>
            <a:xfrm>
              <a:off x="7273047" y="1682451"/>
              <a:ext cx="4248471" cy="1829263"/>
              <a:chOff x="3336376" y="1860538"/>
              <a:chExt cx="4320480" cy="1707131"/>
            </a:xfrm>
            <a:solidFill>
              <a:srgbClr val="FDA909">
                <a:alpha val="76000"/>
              </a:srgbClr>
            </a:solidFill>
          </p:grpSpPr>
          <p:sp>
            <p:nvSpPr>
              <p:cNvPr id="17" name="矩形: 圓角 16">
                <a:extLst>
                  <a:ext uri="{FF2B5EF4-FFF2-40B4-BE49-F238E27FC236}">
                    <a16:creationId xmlns:a16="http://schemas.microsoft.com/office/drawing/2014/main" id="{2A0F278D-7311-4E6E-A297-EF035C4ABA15}"/>
                  </a:ext>
                </a:extLst>
              </p:cNvPr>
              <p:cNvSpPr/>
              <p:nvPr/>
            </p:nvSpPr>
            <p:spPr>
              <a:xfrm>
                <a:off x="3336376" y="1860538"/>
                <a:ext cx="4320480" cy="1707131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cs typeface="+mn-ea"/>
                  <a:sym typeface="+mn-lt"/>
                </a:endParaRPr>
              </a:p>
            </p:txBody>
          </p:sp>
          <p:pic>
            <p:nvPicPr>
              <p:cNvPr id="18" name="內容版面配置區 5">
                <a:extLst>
                  <a:ext uri="{FF2B5EF4-FFF2-40B4-BE49-F238E27FC236}">
                    <a16:creationId xmlns:a16="http://schemas.microsoft.com/office/drawing/2014/main" id="{13E947E6-1E47-47B1-91A6-C1C8AD9ED9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58" t="72598" r="24852" b="19515"/>
              <a:stretch/>
            </p:blipFill>
            <p:spPr>
              <a:xfrm>
                <a:off x="4544865" y="2095832"/>
                <a:ext cx="1978617" cy="525631"/>
              </a:xfrm>
              <a:prstGeom prst="rect">
                <a:avLst/>
              </a:prstGeom>
              <a:grpFill/>
            </p:spPr>
          </p:pic>
        </p:grp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EBB9F5C4-41B4-4B34-AED2-27914DEF71F8}"/>
                </a:ext>
              </a:extLst>
            </p:cNvPr>
            <p:cNvSpPr txBox="1"/>
            <p:nvPr/>
          </p:nvSpPr>
          <p:spPr>
            <a:xfrm>
              <a:off x="7558013" y="2597082"/>
              <a:ext cx="32624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  工會聯合組織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6384032" y="6361211"/>
            <a:ext cx="5472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來源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焦點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事件，htt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p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/www.eventsinfocus.org/news/613</a:t>
            </a:r>
          </a:p>
        </p:txBody>
      </p:sp>
    </p:spTree>
    <p:extLst>
      <p:ext uri="{BB962C8B-B14F-4D97-AF65-F5344CB8AC3E}">
        <p14:creationId xmlns:p14="http://schemas.microsoft.com/office/powerpoint/2010/main" val="41381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223792" y="116632"/>
            <a:ext cx="2808312" cy="8686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立即練習</a:t>
            </a: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25"/>
          <a:stretch/>
        </p:blipFill>
        <p:spPr>
          <a:xfrm>
            <a:off x="866150" y="1131308"/>
            <a:ext cx="4573999" cy="5449387"/>
          </a:xfr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FE78D840-4106-4BAF-B48C-B0A3B28D6756}"/>
              </a:ext>
            </a:extLst>
          </p:cNvPr>
          <p:cNvSpPr/>
          <p:nvPr/>
        </p:nvSpPr>
        <p:spPr>
          <a:xfrm>
            <a:off x="1011750" y="1307614"/>
            <a:ext cx="4220153" cy="5154338"/>
          </a:xfrm>
          <a:prstGeom prst="roundRect">
            <a:avLst>
              <a:gd name="adj" fmla="val 5985"/>
            </a:avLst>
          </a:prstGeom>
          <a:noFill/>
          <a:ln w="1206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4D96169C-26C0-449B-B574-3A8FF495BD49}"/>
              </a:ext>
            </a:extLst>
          </p:cNvPr>
          <p:cNvGrpSpPr/>
          <p:nvPr/>
        </p:nvGrpSpPr>
        <p:grpSpPr>
          <a:xfrm>
            <a:off x="1127447" y="1406083"/>
            <a:ext cx="3948523" cy="3607093"/>
            <a:chOff x="1121068" y="1385757"/>
            <a:chExt cx="3948523" cy="3607093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986B2943-C4DA-467F-A722-C2B96AE1A11E}"/>
                </a:ext>
              </a:extLst>
            </p:cNvPr>
            <p:cNvSpPr/>
            <p:nvPr/>
          </p:nvSpPr>
          <p:spPr>
            <a:xfrm>
              <a:off x="1121068" y="1385757"/>
              <a:ext cx="3948523" cy="3607093"/>
            </a:xfrm>
            <a:prstGeom prst="roundRect">
              <a:avLst>
                <a:gd name="adj" fmla="val 3313"/>
              </a:avLst>
            </a:prstGeom>
            <a:noFill/>
            <a:ln w="1206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cs typeface="+mn-ea"/>
                <a:sym typeface="+mn-lt"/>
              </a:endParaRPr>
            </a:p>
          </p:txBody>
        </p: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286C6BB5-067E-4003-83F9-6396C30BE329}"/>
                </a:ext>
              </a:extLst>
            </p:cNvPr>
            <p:cNvGrpSpPr/>
            <p:nvPr/>
          </p:nvGrpSpPr>
          <p:grpSpPr>
            <a:xfrm>
              <a:off x="1265085" y="1502736"/>
              <a:ext cx="3744416" cy="3379242"/>
              <a:chOff x="1265085" y="1502736"/>
              <a:chExt cx="3744416" cy="3379242"/>
            </a:xfrm>
          </p:grpSpPr>
          <p:grpSp>
            <p:nvGrpSpPr>
              <p:cNvPr id="6" name="群組 5">
                <a:extLst>
                  <a:ext uri="{FF2B5EF4-FFF2-40B4-BE49-F238E27FC236}">
                    <a16:creationId xmlns:a16="http://schemas.microsoft.com/office/drawing/2014/main" id="{A445D444-15D7-41BE-AB0C-76F3BB2A72AA}"/>
                  </a:ext>
                </a:extLst>
              </p:cNvPr>
              <p:cNvGrpSpPr/>
              <p:nvPr/>
            </p:nvGrpSpPr>
            <p:grpSpPr>
              <a:xfrm>
                <a:off x="1265085" y="1502736"/>
                <a:ext cx="3744416" cy="3379242"/>
                <a:chOff x="1265085" y="1502736"/>
                <a:chExt cx="3744416" cy="3379242"/>
              </a:xfrm>
            </p:grpSpPr>
            <p:sp>
              <p:nvSpPr>
                <p:cNvPr id="13" name="矩形: 圓角 12">
                  <a:extLst>
                    <a:ext uri="{FF2B5EF4-FFF2-40B4-BE49-F238E27FC236}">
                      <a16:creationId xmlns:a16="http://schemas.microsoft.com/office/drawing/2014/main" id="{25E7B0A6-9A0E-4274-89B6-9763AC5CC4E9}"/>
                    </a:ext>
                  </a:extLst>
                </p:cNvPr>
                <p:cNvSpPr/>
                <p:nvPr/>
              </p:nvSpPr>
              <p:spPr>
                <a:xfrm>
                  <a:off x="1265085" y="3292247"/>
                  <a:ext cx="3744416" cy="1589731"/>
                </a:xfrm>
                <a:prstGeom prst="roundRect">
                  <a:avLst>
                    <a:gd name="adj" fmla="val 5844"/>
                  </a:avLst>
                </a:prstGeom>
                <a:noFill/>
                <a:ln w="12065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14" name="矩形: 圓角 13">
                  <a:extLst>
                    <a:ext uri="{FF2B5EF4-FFF2-40B4-BE49-F238E27FC236}">
                      <a16:creationId xmlns:a16="http://schemas.microsoft.com/office/drawing/2014/main" id="{F209B7FF-59DC-488B-B375-978A68B3EAA1}"/>
                    </a:ext>
                  </a:extLst>
                </p:cNvPr>
                <p:cNvSpPr/>
                <p:nvPr/>
              </p:nvSpPr>
              <p:spPr>
                <a:xfrm>
                  <a:off x="1265085" y="1502736"/>
                  <a:ext cx="3672408" cy="1545898"/>
                </a:xfrm>
                <a:prstGeom prst="roundRect">
                  <a:avLst>
                    <a:gd name="adj" fmla="val 1628"/>
                  </a:avLst>
                </a:prstGeom>
                <a:noFill/>
                <a:ln w="12065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" name="群組 3">
                <a:extLst>
                  <a:ext uri="{FF2B5EF4-FFF2-40B4-BE49-F238E27FC236}">
                    <a16:creationId xmlns:a16="http://schemas.microsoft.com/office/drawing/2014/main" id="{8AFB95DF-D78A-43A7-A565-E0299C7B3C3A}"/>
                  </a:ext>
                </a:extLst>
              </p:cNvPr>
              <p:cNvGrpSpPr/>
              <p:nvPr/>
            </p:nvGrpSpPr>
            <p:grpSpPr>
              <a:xfrm>
                <a:off x="2924082" y="1694666"/>
                <a:ext cx="2042208" cy="3143995"/>
                <a:chOff x="2924082" y="1694666"/>
                <a:chExt cx="2042208" cy="3143995"/>
              </a:xfrm>
            </p:grpSpPr>
            <p:sp>
              <p:nvSpPr>
                <p:cNvPr id="10" name="矩形: 圓角 9">
                  <a:extLst>
                    <a:ext uri="{FF2B5EF4-FFF2-40B4-BE49-F238E27FC236}">
                      <a16:creationId xmlns:a16="http://schemas.microsoft.com/office/drawing/2014/main" id="{EC8B5595-1D20-4163-949C-D5993A2C864D}"/>
                    </a:ext>
                  </a:extLst>
                </p:cNvPr>
                <p:cNvSpPr/>
                <p:nvPr/>
              </p:nvSpPr>
              <p:spPr>
                <a:xfrm rot="5400000">
                  <a:off x="1663663" y="2955085"/>
                  <a:ext cx="3137282" cy="616444"/>
                </a:xfrm>
                <a:prstGeom prst="roundRect">
                  <a:avLst>
                    <a:gd name="adj" fmla="val 34756"/>
                  </a:avLst>
                </a:prstGeom>
                <a:solidFill>
                  <a:srgbClr val="00B050">
                    <a:alpha val="38000"/>
                  </a:srgbClr>
                </a:solidFill>
                <a:ln w="1206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15" name="矩形: 圓角 14">
                  <a:extLst>
                    <a:ext uri="{FF2B5EF4-FFF2-40B4-BE49-F238E27FC236}">
                      <a16:creationId xmlns:a16="http://schemas.microsoft.com/office/drawing/2014/main" id="{0EED70DB-1385-422E-9271-DFDF54F1C9A2}"/>
                    </a:ext>
                  </a:extLst>
                </p:cNvPr>
                <p:cNvSpPr/>
                <p:nvPr/>
              </p:nvSpPr>
              <p:spPr>
                <a:xfrm rot="5400000">
                  <a:off x="2371791" y="2973417"/>
                  <a:ext cx="3137281" cy="593208"/>
                </a:xfrm>
                <a:prstGeom prst="roundRect">
                  <a:avLst>
                    <a:gd name="adj" fmla="val 37542"/>
                  </a:avLst>
                </a:prstGeom>
                <a:solidFill>
                  <a:srgbClr val="00B050">
                    <a:alpha val="38000"/>
                  </a:srgbClr>
                </a:solidFill>
                <a:ln w="1206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16" name="矩形: 圓角 15">
                  <a:extLst>
                    <a:ext uri="{FF2B5EF4-FFF2-40B4-BE49-F238E27FC236}">
                      <a16:creationId xmlns:a16="http://schemas.microsoft.com/office/drawing/2014/main" id="{4E790C61-64AE-4707-A075-F2F579D49A29}"/>
                    </a:ext>
                  </a:extLst>
                </p:cNvPr>
                <p:cNvSpPr/>
                <p:nvPr/>
              </p:nvSpPr>
              <p:spPr>
                <a:xfrm rot="5400000">
                  <a:off x="3089427" y="2961797"/>
                  <a:ext cx="3137281" cy="616444"/>
                </a:xfrm>
                <a:prstGeom prst="roundRect">
                  <a:avLst>
                    <a:gd name="adj" fmla="val 25371"/>
                  </a:avLst>
                </a:prstGeom>
                <a:solidFill>
                  <a:srgbClr val="00B050">
                    <a:alpha val="38000"/>
                  </a:srgbClr>
                </a:solidFill>
                <a:ln w="1206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26105D2F-427B-4E0B-BF53-FE99F29D176F}"/>
              </a:ext>
            </a:extLst>
          </p:cNvPr>
          <p:cNvSpPr/>
          <p:nvPr/>
        </p:nvSpPr>
        <p:spPr>
          <a:xfrm>
            <a:off x="5748508" y="1125538"/>
            <a:ext cx="5650509" cy="5455157"/>
          </a:xfrm>
          <a:prstGeom prst="roundRect">
            <a:avLst>
              <a:gd name="adj" fmla="val 4454"/>
            </a:avLst>
          </a:prstGeom>
          <a:solidFill>
            <a:srgbClr val="FBC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54" y="1416150"/>
            <a:ext cx="3685875" cy="5002087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6AFD7004-AE66-4A12-9306-8E64C1019290}"/>
              </a:ext>
            </a:extLst>
          </p:cNvPr>
          <p:cNvGrpSpPr/>
          <p:nvPr/>
        </p:nvGrpSpPr>
        <p:grpSpPr>
          <a:xfrm>
            <a:off x="6255192" y="1527731"/>
            <a:ext cx="1141169" cy="4356070"/>
            <a:chOff x="6024043" y="1523062"/>
            <a:chExt cx="1141169" cy="4305497"/>
          </a:xfrm>
        </p:grpSpPr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BE38A89C-8977-44AB-A739-9C4063F0ADFD}"/>
                </a:ext>
              </a:extLst>
            </p:cNvPr>
            <p:cNvSpPr txBox="1"/>
            <p:nvPr/>
          </p:nvSpPr>
          <p:spPr>
            <a:xfrm flipH="1">
              <a:off x="6024043" y="1523062"/>
              <a:ext cx="11411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8AC63F"/>
                  </a:solidFill>
                  <a:latin typeface="+mn-lt"/>
                  <a:ea typeface="+mn-ea"/>
                  <a:cs typeface="+mn-ea"/>
                  <a:sym typeface="+mn-lt"/>
                </a:rPr>
                <a:t>綠色</a:t>
              </a: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ADE1DDC3-8C72-4BE7-A0E5-7BD72C04E959}"/>
                </a:ext>
              </a:extLst>
            </p:cNvPr>
            <p:cNvSpPr txBox="1"/>
            <p:nvPr/>
          </p:nvSpPr>
          <p:spPr>
            <a:xfrm flipH="1">
              <a:off x="6024043" y="2742784"/>
              <a:ext cx="11411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FFF501"/>
                  </a:solidFill>
                  <a:latin typeface="+mn-lt"/>
                  <a:ea typeface="+mn-ea"/>
                  <a:cs typeface="+mn-ea"/>
                  <a:sym typeface="+mn-lt"/>
                </a:rPr>
                <a:t>黃色</a:t>
              </a: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DCCB0379-954B-49FE-A34A-17327F6B5563}"/>
                </a:ext>
              </a:extLst>
            </p:cNvPr>
            <p:cNvSpPr txBox="1"/>
            <p:nvPr/>
          </p:nvSpPr>
          <p:spPr>
            <a:xfrm flipH="1">
              <a:off x="6024043" y="3962506"/>
              <a:ext cx="11411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FF682E"/>
                  </a:solidFill>
                  <a:latin typeface="+mn-lt"/>
                  <a:ea typeface="+mn-ea"/>
                  <a:cs typeface="+mn-ea"/>
                  <a:sym typeface="+mn-lt"/>
                </a:rPr>
                <a:t>紅色</a:t>
              </a: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1584335-7AFA-46DB-BB83-6962E697DF29}"/>
                </a:ext>
              </a:extLst>
            </p:cNvPr>
            <p:cNvSpPr txBox="1"/>
            <p:nvPr/>
          </p:nvSpPr>
          <p:spPr>
            <a:xfrm flipH="1">
              <a:off x="6024043" y="5182228"/>
              <a:ext cx="11411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43B0C4"/>
                  </a:solidFill>
                  <a:latin typeface="+mn-lt"/>
                  <a:ea typeface="+mn-ea"/>
                  <a:cs typeface="+mn-ea"/>
                  <a:sym typeface="+mn-lt"/>
                </a:rPr>
                <a:t>藍色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6312024" y="6550223"/>
            <a:ext cx="5134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資料來源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焦點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事件，h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ttps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//www.eventsinfocus.org/issues/200</a:t>
            </a:r>
            <a:endParaRPr lang="zh-TW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80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719737" y="548680"/>
            <a:ext cx="4032448" cy="10086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如何籌組工會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54" t="4101" r="1936" b="3996"/>
          <a:stretch/>
        </p:blipFill>
        <p:spPr>
          <a:xfrm>
            <a:off x="811213" y="2276872"/>
            <a:ext cx="10541000" cy="304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0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1988840"/>
            <a:ext cx="3454400" cy="3241675"/>
          </a:xfrm>
        </p:spPr>
        <p:txBody>
          <a:bodyPr wrap="none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</a:t>
            </a:r>
            <a:r>
              <a:rPr lang="en-US" altLang="zh-TW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我們一起學的</a:t>
            </a:r>
            <a:r>
              <a:rPr lang="en-US" altLang="zh-TW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個體勞動權益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67282">
            <a:off x="8566238" y="2386099"/>
            <a:ext cx="2808312" cy="3968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42900" dist="38100" dir="2700000" sx="102000" sy="102000" algn="tl" rotWithShape="0">
              <a:schemeClr val="accent6">
                <a:alpha val="36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41201">
            <a:off x="5625838" y="1060257"/>
            <a:ext cx="2857146" cy="4043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42900" dist="38100" dir="2700000" sx="102000" sy="102000" algn="tl" rotWithShape="0">
              <a:schemeClr val="accent6">
                <a:alpha val="36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504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639616" y="548680"/>
            <a:ext cx="6819900" cy="123031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更多籌組細節，可洽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0CD9683-B673-4488-BE64-E4F09CF3D40E}"/>
              </a:ext>
            </a:extLst>
          </p:cNvPr>
          <p:cNvSpPr txBox="1"/>
          <p:nvPr/>
        </p:nvSpPr>
        <p:spPr>
          <a:xfrm>
            <a:off x="2783632" y="3048139"/>
            <a:ext cx="7117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latin typeface="+mn-lt"/>
                <a:ea typeface="+mn-ea"/>
                <a:cs typeface="+mn-ea"/>
                <a:sym typeface="+mn-lt"/>
              </a:rPr>
              <a:t>電話 </a:t>
            </a:r>
            <a:r>
              <a:rPr lang="en-US" altLang="zh-TW" sz="3600" b="1" dirty="0">
                <a:latin typeface="+mn-lt"/>
                <a:ea typeface="+mn-ea"/>
                <a:cs typeface="+mn-ea"/>
                <a:sym typeface="+mn-lt"/>
              </a:rPr>
              <a:t>02-2960-3456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296CCC2-DF3E-4ED7-85A1-DFE3410C4B81}"/>
              </a:ext>
            </a:extLst>
          </p:cNvPr>
          <p:cNvSpPr txBox="1"/>
          <p:nvPr/>
        </p:nvSpPr>
        <p:spPr>
          <a:xfrm>
            <a:off x="2783632" y="3768219"/>
            <a:ext cx="589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latin typeface="+mn-lt"/>
                <a:ea typeface="+mn-ea"/>
                <a:cs typeface="+mn-ea"/>
                <a:sym typeface="+mn-lt"/>
              </a:rPr>
              <a:t>分機 </a:t>
            </a:r>
            <a:r>
              <a:rPr lang="en-US" altLang="zh-TW" sz="3600" b="1" dirty="0">
                <a:latin typeface="+mn-lt"/>
                <a:ea typeface="+mn-ea"/>
                <a:cs typeface="+mn-ea"/>
                <a:sym typeface="+mn-lt"/>
              </a:rPr>
              <a:t>6300-6314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2D622E4-1B77-4B7D-A84E-10A1FCBDD0B2}"/>
              </a:ext>
            </a:extLst>
          </p:cNvPr>
          <p:cNvSpPr txBox="1"/>
          <p:nvPr/>
        </p:nvSpPr>
        <p:spPr>
          <a:xfrm>
            <a:off x="2783632" y="4560307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latin typeface="+mn-lt"/>
                <a:ea typeface="+mn-ea"/>
                <a:cs typeface="+mn-ea"/>
                <a:sym typeface="+mn-lt"/>
              </a:rPr>
              <a:t>傳真 </a:t>
            </a:r>
            <a:r>
              <a:rPr lang="en-US" altLang="zh-TW" sz="3600" b="1" dirty="0">
                <a:latin typeface="+mn-lt"/>
                <a:ea typeface="+mn-ea"/>
                <a:cs typeface="+mn-ea"/>
                <a:sym typeface="+mn-lt"/>
              </a:rPr>
              <a:t>02-2950-6865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CB14451-2A7D-4EFC-A04F-151F7CD9F4DF}"/>
              </a:ext>
            </a:extLst>
          </p:cNvPr>
          <p:cNvSpPr txBox="1"/>
          <p:nvPr/>
        </p:nvSpPr>
        <p:spPr>
          <a:xfrm>
            <a:off x="2783632" y="5352395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Wingdings" panose="05000000000000000000" pitchFamily="2" charset="2"/>
              </a:rPr>
              <a:t> </a:t>
            </a:r>
            <a:r>
              <a:rPr lang="zh-TW" altLang="en-US" sz="4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市民專線 </a:t>
            </a:r>
            <a:r>
              <a:rPr lang="en-US" altLang="zh-TW" sz="4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1999</a:t>
            </a:r>
            <a:endParaRPr lang="zh-TW" altLang="en-US" sz="40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9FB9DEA-FAE5-4681-B653-3EE96AA7E3AD}"/>
              </a:ext>
            </a:extLst>
          </p:cNvPr>
          <p:cNvSpPr txBox="1"/>
          <p:nvPr/>
        </p:nvSpPr>
        <p:spPr>
          <a:xfrm>
            <a:off x="2711624" y="2132856"/>
            <a:ext cx="73448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新北勞工局</a:t>
            </a:r>
            <a:r>
              <a:rPr lang="en-US" altLang="zh-TW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TW" altLang="en-US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勞工組織科</a:t>
            </a:r>
            <a:endParaRPr lang="zh-TW" altLang="en-US" sz="4800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" name="內容版面配置區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6160" y="4066878"/>
            <a:ext cx="2519586" cy="20259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302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384" y="469900"/>
            <a:ext cx="11034697" cy="581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31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>
            <a:extLst>
              <a:ext uri="{FF2B5EF4-FFF2-40B4-BE49-F238E27FC236}">
                <a16:creationId xmlns:a16="http://schemas.microsoft.com/office/drawing/2014/main" id="{83F6CF9B-7CE9-4377-8820-83543968FE97}"/>
              </a:ext>
            </a:extLst>
          </p:cNvPr>
          <p:cNvGrpSpPr/>
          <p:nvPr/>
        </p:nvGrpSpPr>
        <p:grpSpPr>
          <a:xfrm>
            <a:off x="1847528" y="215946"/>
            <a:ext cx="8064897" cy="6264696"/>
            <a:chOff x="4466001" y="103777"/>
            <a:chExt cx="7777051" cy="6058191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F4608F48-5AD6-41CC-80AE-50F20B7B8A1A}"/>
                </a:ext>
              </a:extLst>
            </p:cNvPr>
            <p:cNvGrpSpPr/>
            <p:nvPr/>
          </p:nvGrpSpPr>
          <p:grpSpPr>
            <a:xfrm>
              <a:off x="4466001" y="103777"/>
              <a:ext cx="7777051" cy="6058191"/>
              <a:chOff x="1841230" y="282823"/>
              <a:chExt cx="7777051" cy="6058191"/>
            </a:xfrm>
          </p:grpSpPr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DDFFD054-DDBF-42D3-ACA5-8243FA622E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3492" t="2488" r="8631" b="2190"/>
              <a:stretch/>
            </p:blipFill>
            <p:spPr>
              <a:xfrm>
                <a:off x="1841230" y="282823"/>
                <a:ext cx="7777051" cy="6058191"/>
              </a:xfrm>
              <a:prstGeom prst="rect">
                <a:avLst/>
              </a:prstGeom>
            </p:spPr>
          </p:pic>
          <p:sp>
            <p:nvSpPr>
              <p:cNvPr id="4" name="橢圓 3">
                <a:extLst>
                  <a:ext uri="{FF2B5EF4-FFF2-40B4-BE49-F238E27FC236}">
                    <a16:creationId xmlns:a16="http://schemas.microsoft.com/office/drawing/2014/main" id="{73BE8825-23C6-4B98-A468-47A299E5520D}"/>
                  </a:ext>
                </a:extLst>
              </p:cNvPr>
              <p:cNvSpPr/>
              <p:nvPr/>
            </p:nvSpPr>
            <p:spPr>
              <a:xfrm>
                <a:off x="4843996" y="3029531"/>
                <a:ext cx="2188145" cy="218814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8062D313-C8B9-4B0D-A70F-1C4181ADED0F}"/>
                  </a:ext>
                </a:extLst>
              </p:cNvPr>
              <p:cNvSpPr/>
              <p:nvPr/>
            </p:nvSpPr>
            <p:spPr>
              <a:xfrm>
                <a:off x="5087888" y="2276872"/>
                <a:ext cx="2088232" cy="648072"/>
              </a:xfrm>
              <a:prstGeom prst="rect">
                <a:avLst/>
              </a:prstGeom>
              <a:solidFill>
                <a:srgbClr val="EF84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228E2A04-5D07-44CF-9418-32FA9C8049AB}"/>
                  </a:ext>
                </a:extLst>
              </p:cNvPr>
              <p:cNvSpPr/>
              <p:nvPr/>
            </p:nvSpPr>
            <p:spPr>
              <a:xfrm>
                <a:off x="3481209" y="5322264"/>
                <a:ext cx="1970795" cy="709582"/>
              </a:xfrm>
              <a:prstGeom prst="rect">
                <a:avLst/>
              </a:prstGeom>
              <a:solidFill>
                <a:srgbClr val="C4C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D24DE78D-659B-4453-8F5A-E6865ACB1080}"/>
                  </a:ext>
                </a:extLst>
              </p:cNvPr>
              <p:cNvSpPr/>
              <p:nvPr/>
            </p:nvSpPr>
            <p:spPr>
              <a:xfrm>
                <a:off x="6895479" y="5347739"/>
                <a:ext cx="1800198" cy="648072"/>
              </a:xfrm>
              <a:prstGeom prst="rect">
                <a:avLst/>
              </a:prstGeom>
              <a:solidFill>
                <a:srgbClr val="91D0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D3109C34-88AB-431B-8C0D-9E681959493D}"/>
                </a:ext>
              </a:extLst>
            </p:cNvPr>
            <p:cNvSpPr txBox="1"/>
            <p:nvPr/>
          </p:nvSpPr>
          <p:spPr>
            <a:xfrm>
              <a:off x="6932325" y="2080837"/>
              <a:ext cx="3261028" cy="6250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爭取</a:t>
              </a:r>
              <a:endParaRPr lang="en-US" altLang="zh-TW" sz="1800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集體勞動條件的改善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770182BD-3A5D-4E45-A6E1-451867BAF33E}"/>
                </a:ext>
              </a:extLst>
            </p:cNvPr>
            <p:cNvSpPr txBox="1"/>
            <p:nvPr/>
          </p:nvSpPr>
          <p:spPr>
            <a:xfrm>
              <a:off x="5862902" y="5227774"/>
              <a:ext cx="2535335" cy="6250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強調勞工參與</a:t>
              </a:r>
              <a:endParaRPr lang="en-US" altLang="zh-TW" sz="1800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企業經營決策的權力</a:t>
              </a: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109273D4-93D7-4375-B479-512C05E492D0}"/>
                </a:ext>
              </a:extLst>
            </p:cNvPr>
            <p:cNvSpPr txBox="1"/>
            <p:nvPr/>
          </p:nvSpPr>
          <p:spPr>
            <a:xfrm>
              <a:off x="8944142" y="5208728"/>
              <a:ext cx="2188145" cy="6250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促成會員相互合作</a:t>
              </a:r>
              <a:endParaRPr lang="en-US" altLang="zh-TW" sz="1800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爭取更多福利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2B288F6F-CA28-4B1B-9780-7BA0C47929EC}"/>
                </a:ext>
              </a:extLst>
            </p:cNvPr>
            <p:cNvSpPr txBox="1"/>
            <p:nvPr/>
          </p:nvSpPr>
          <p:spPr>
            <a:xfrm>
              <a:off x="7466944" y="3256832"/>
              <a:ext cx="2188145" cy="1430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3200" b="1" dirty="0">
                  <a:solidFill>
                    <a:schemeClr val="bg2"/>
                  </a:solidFill>
                  <a:latin typeface="+mn-lt"/>
                  <a:ea typeface="+mn-ea"/>
                  <a:cs typeface="+mn-ea"/>
                  <a:sym typeface="+mn-lt"/>
                </a:rPr>
                <a:t>加工會</a:t>
              </a:r>
              <a:endParaRPr lang="en-US" altLang="zh-TW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>
                <a:lnSpc>
                  <a:spcPct val="150000"/>
                </a:lnSpc>
              </a:pPr>
              <a:r>
                <a:rPr lang="zh-TW" altLang="en-US" sz="3200" b="1" dirty="0">
                  <a:solidFill>
                    <a:schemeClr val="bg2"/>
                  </a:solidFill>
                  <a:latin typeface="+mn-lt"/>
                  <a:ea typeface="+mn-ea"/>
                  <a:cs typeface="+mn-ea"/>
                  <a:sym typeface="+mn-lt"/>
                </a:rPr>
                <a:t>的好處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83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ED43C61C-B0BB-4DA4-9DB4-2B34727AD885}"/>
              </a:ext>
            </a:extLst>
          </p:cNvPr>
          <p:cNvGrpSpPr/>
          <p:nvPr/>
        </p:nvGrpSpPr>
        <p:grpSpPr>
          <a:xfrm>
            <a:off x="1127448" y="332110"/>
            <a:ext cx="9565580" cy="6384129"/>
            <a:chOff x="1127448" y="170012"/>
            <a:chExt cx="9565580" cy="6384129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271"/>
            <a:stretch/>
          </p:blipFill>
          <p:spPr>
            <a:xfrm>
              <a:off x="1127448" y="303858"/>
              <a:ext cx="9565580" cy="6250283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AB913C0-2145-4B57-8F64-863BFD02119D}"/>
                </a:ext>
              </a:extLst>
            </p:cNvPr>
            <p:cNvSpPr/>
            <p:nvPr/>
          </p:nvSpPr>
          <p:spPr>
            <a:xfrm>
              <a:off x="1559496" y="170012"/>
              <a:ext cx="1656184" cy="720080"/>
            </a:xfrm>
            <a:prstGeom prst="rect">
              <a:avLst/>
            </a:prstGeom>
            <a:solidFill>
              <a:srgbClr val="FFF6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cs typeface="+mn-ea"/>
                <a:sym typeface="+mn-lt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42D9D896-72FB-4006-B000-1BEC6D12CD3C}"/>
                </a:ext>
              </a:extLst>
            </p:cNvPr>
            <p:cNvSpPr/>
            <p:nvPr/>
          </p:nvSpPr>
          <p:spPr>
            <a:xfrm>
              <a:off x="3245171" y="303858"/>
              <a:ext cx="1716708" cy="72008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3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548680"/>
            <a:ext cx="6984776" cy="10086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工會發表言論方法</a:t>
            </a:r>
            <a:r>
              <a:rPr lang="en-US" altLang="zh-TW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手段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199456" y="1988840"/>
            <a:ext cx="6120680" cy="425575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發送電子郵件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分發傳單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貼標語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配戴徽章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使用擴音器發表言論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888088" y="3356992"/>
            <a:ext cx="46085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3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 左邊手段皆合理合法</a:t>
            </a:r>
            <a:r>
              <a:rPr lang="en-US" altLang="zh-TW" sz="3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32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右大括弧 4"/>
          <p:cNvSpPr/>
          <p:nvPr/>
        </p:nvSpPr>
        <p:spPr>
          <a:xfrm>
            <a:off x="5663952" y="2276872"/>
            <a:ext cx="1008112" cy="324036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704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847528" y="662682"/>
            <a:ext cx="8928992" cy="396044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TW" sz="48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ANS</a:t>
            </a:r>
            <a:r>
              <a:rPr lang="en-US" altLang="zh-TW" sz="32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en-US" altLang="zh-TW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工會對於公司的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批評言論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，屬於工會活動範疇而且在一定的範圍內，雇主對此應負有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容忍的義務</a:t>
            </a:r>
            <a:r>
              <a:rPr lang="zh-TW" altLang="en-US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不可以因此給予工會幹部懲戒等不利待遇。</a:t>
            </a: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1919536" y="4437112"/>
            <a:ext cx="8352928" cy="1008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 哦</a:t>
            </a: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 激烈謾罵言論攻擊可以嗎</a:t>
            </a: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48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400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方塊 12">
            <a:extLst>
              <a:ext uri="{FF2B5EF4-FFF2-40B4-BE49-F238E27FC236}">
                <a16:creationId xmlns:a16="http://schemas.microsoft.com/office/drawing/2014/main" id="{8B6C3A75-369A-47BC-9EBD-67A4D10D3FFB}"/>
              </a:ext>
            </a:extLst>
          </p:cNvPr>
          <p:cNvSpPr txBox="1"/>
          <p:nvPr/>
        </p:nvSpPr>
        <p:spPr>
          <a:xfrm>
            <a:off x="6888088" y="1412776"/>
            <a:ext cx="4248472" cy="4992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不在免責範圍內</a:t>
            </a:r>
            <a:endParaRPr lang="en-US" altLang="zh-TW" sz="3600" b="1" dirty="0">
              <a:solidFill>
                <a:schemeClr val="accent6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過分不實</a:t>
            </a:r>
            <a:endParaRPr lang="en-US" altLang="zh-TW" sz="36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毀謗言論</a:t>
            </a:r>
            <a:endParaRPr lang="en-US" altLang="zh-TW" sz="36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人身恐嚇</a:t>
            </a:r>
            <a:endParaRPr lang="en-US" altLang="zh-TW" sz="36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暴力脅迫</a:t>
            </a:r>
            <a:endParaRPr lang="en-US" altLang="zh-TW" sz="36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en-US" altLang="zh-TW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…….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55440" y="836712"/>
            <a:ext cx="64807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並非無限上綱</a:t>
            </a:r>
            <a:endParaRPr lang="en-US" altLang="zh-TW" sz="5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E7F7D43-AF2B-4772-830C-FB031F93DE8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392" y="2616171"/>
            <a:ext cx="5947789" cy="378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1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59496" y="1700808"/>
            <a:ext cx="92890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勞基法第</a:t>
            </a:r>
            <a:r>
              <a:rPr lang="en-US" altLang="zh-TW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12</a:t>
            </a: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2000" b="1" dirty="0" smtClean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項</a:t>
            </a:r>
            <a:r>
              <a:rPr lang="en-US" altLang="zh-TW" sz="2000" b="1" dirty="0" smtClean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endParaRPr lang="en-US" altLang="zh-TW" sz="2000" b="1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勞工有左列情形之一者，雇主得不經預告終止</a:t>
            </a:r>
            <a:r>
              <a:rPr lang="zh-TW" altLang="en-US" sz="2000" b="1" dirty="0" smtClean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契約</a:t>
            </a:r>
            <a:r>
              <a:rPr lang="en-US" altLang="zh-TW" sz="2000" b="1" dirty="0" smtClean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000" b="1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一、於訂立勞動契約時為虛偽意思表示，使雇主誤信而有受損害之虞者。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二、對於雇主、雇主家屬、雇主代理人或其他共同工作之勞工，</a:t>
            </a:r>
            <a:r>
              <a:rPr lang="zh-TW" altLang="en-US" sz="2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實施暴行或有重大侮辱之行為者。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三、受有期徒刑以上刑之宣告確定，而未諭知緩刑或未准易科罰金者。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四、違反勞動契約或工作規則，情節重大者。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五、故意損耗機器、工具、原料、產品，或其他雇主所有物品，或故意洩漏雇主技術上、營業上之秘密，致雇主受有損害者。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六、無正當理由繼續曠工三日，或一個月內曠工達六日者</a:t>
            </a:r>
          </a:p>
        </p:txBody>
      </p:sp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1199456" y="476672"/>
            <a:ext cx="10345737" cy="8175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小心過激不當言行，反而遭致解僱</a:t>
            </a:r>
          </a:p>
        </p:txBody>
      </p:sp>
    </p:spTree>
    <p:extLst>
      <p:ext uri="{BB962C8B-B14F-4D97-AF65-F5344CB8AC3E}">
        <p14:creationId xmlns:p14="http://schemas.microsoft.com/office/powerpoint/2010/main" val="34136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06154" y="429331"/>
            <a:ext cx="9217024" cy="11588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有「不當勞動行為」的是誰？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0392296" y="5517232"/>
            <a:ext cx="9361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+mn-lt"/>
                <a:ea typeface="+mn-ea"/>
                <a:cs typeface="+mn-ea"/>
                <a:sym typeface="+mn-lt"/>
                <a:hlinkClick r:id="rId3" action="ppaction://hlinkfile"/>
              </a:rPr>
              <a:t>連結</a:t>
            </a:r>
            <a:endParaRPr lang="zh-TW" altLang="en-US" sz="2800" b="1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8062D511-172B-48C4-9310-6F613EDEFEBD}"/>
              </a:ext>
            </a:extLst>
          </p:cNvPr>
          <p:cNvGrpSpPr/>
          <p:nvPr/>
        </p:nvGrpSpPr>
        <p:grpSpPr>
          <a:xfrm>
            <a:off x="1848216" y="2282831"/>
            <a:ext cx="8495567" cy="3806180"/>
            <a:chOff x="1870326" y="2746834"/>
            <a:chExt cx="8495567" cy="3806180"/>
          </a:xfrm>
        </p:grpSpPr>
        <p:sp>
          <p:nvSpPr>
            <p:cNvPr id="3" name="文字方塊 2"/>
            <p:cNvSpPr txBox="1"/>
            <p:nvPr/>
          </p:nvSpPr>
          <p:spPr>
            <a:xfrm>
              <a:off x="1870326" y="3269277"/>
              <a:ext cx="2824449" cy="1740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8000" b="1" dirty="0">
                  <a:solidFill>
                    <a:srgbClr val="EA4335"/>
                  </a:solidFill>
                  <a:latin typeface="+mn-lt"/>
                  <a:ea typeface="+mn-ea"/>
                  <a:cs typeface="+mn-ea"/>
                  <a:sym typeface="+mn-lt"/>
                </a:rPr>
                <a:t>資方</a:t>
              </a:r>
              <a:r>
                <a:rPr lang="en-US" altLang="zh-TW" sz="8000" b="1" dirty="0">
                  <a:solidFill>
                    <a:srgbClr val="EA4335"/>
                  </a:solidFill>
                  <a:latin typeface="+mn-lt"/>
                  <a:ea typeface="+mn-ea"/>
                  <a:cs typeface="+mn-ea"/>
                  <a:sym typeface="+mn-lt"/>
                </a:rPr>
                <a:t>?   </a:t>
              </a:r>
            </a:p>
          </p:txBody>
        </p:sp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B774781B-E439-49ED-9FEA-F41C8FECEADD}"/>
                </a:ext>
              </a:extLst>
            </p:cNvPr>
            <p:cNvGrpSpPr/>
            <p:nvPr/>
          </p:nvGrpSpPr>
          <p:grpSpPr>
            <a:xfrm>
              <a:off x="3818747" y="2746834"/>
              <a:ext cx="4554506" cy="3806180"/>
              <a:chOff x="4151784" y="3394100"/>
              <a:chExt cx="4050450" cy="3121000"/>
            </a:xfrm>
          </p:grpSpPr>
          <p:sp>
            <p:nvSpPr>
              <p:cNvPr id="101" name="Google Shape;614;p31">
                <a:extLst>
                  <a:ext uri="{FF2B5EF4-FFF2-40B4-BE49-F238E27FC236}">
                    <a16:creationId xmlns:a16="http://schemas.microsoft.com/office/drawing/2014/main" id="{E5D8470F-2B7A-4FF5-97CA-0EFABDB28FE3}"/>
                  </a:ext>
                </a:extLst>
              </p:cNvPr>
              <p:cNvSpPr/>
              <p:nvPr/>
            </p:nvSpPr>
            <p:spPr>
              <a:xfrm flipH="1">
                <a:off x="4185794" y="3827088"/>
                <a:ext cx="1044498" cy="1521397"/>
              </a:xfrm>
              <a:custGeom>
                <a:avLst/>
                <a:gdLst/>
                <a:ahLst/>
                <a:cxnLst/>
                <a:rect l="l" t="t" r="r" b="b"/>
                <a:pathLst>
                  <a:path w="43887" h="63925" fill="none" extrusionOk="0">
                    <a:moveTo>
                      <a:pt x="0" y="63925"/>
                    </a:moveTo>
                    <a:lnTo>
                      <a:pt x="43887" y="63925"/>
                    </a:lnTo>
                    <a:lnTo>
                      <a:pt x="21944" y="0"/>
                    </a:lnTo>
                    <a:close/>
                  </a:path>
                </a:pathLst>
              </a:custGeom>
              <a:noFill/>
              <a:ln w="23225" cap="rnd" cmpd="sng">
                <a:solidFill>
                  <a:srgbClr val="A80E0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2" name="Google Shape;615;p31">
                <a:extLst>
                  <a:ext uri="{FF2B5EF4-FFF2-40B4-BE49-F238E27FC236}">
                    <a16:creationId xmlns:a16="http://schemas.microsoft.com/office/drawing/2014/main" id="{A207878F-11F7-484D-B5CD-713329F7594E}"/>
                  </a:ext>
                </a:extLst>
              </p:cNvPr>
              <p:cNvSpPr/>
              <p:nvPr/>
            </p:nvSpPr>
            <p:spPr>
              <a:xfrm flipH="1">
                <a:off x="7124012" y="3827088"/>
                <a:ext cx="1044498" cy="1521397"/>
              </a:xfrm>
              <a:custGeom>
                <a:avLst/>
                <a:gdLst/>
                <a:ahLst/>
                <a:cxnLst/>
                <a:rect l="l" t="t" r="r" b="b"/>
                <a:pathLst>
                  <a:path w="43887" h="63925" fill="none" extrusionOk="0">
                    <a:moveTo>
                      <a:pt x="1" y="63925"/>
                    </a:moveTo>
                    <a:lnTo>
                      <a:pt x="43887" y="63925"/>
                    </a:lnTo>
                    <a:lnTo>
                      <a:pt x="21944" y="0"/>
                    </a:lnTo>
                    <a:close/>
                  </a:path>
                </a:pathLst>
              </a:custGeom>
              <a:noFill/>
              <a:ln w="23225" cap="rnd" cmpd="sng">
                <a:solidFill>
                  <a:srgbClr val="A80E0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3" name="Google Shape;616;p31">
                <a:extLst>
                  <a:ext uri="{FF2B5EF4-FFF2-40B4-BE49-F238E27FC236}">
                    <a16:creationId xmlns:a16="http://schemas.microsoft.com/office/drawing/2014/main" id="{19F74FE4-28FA-4DB7-BB00-B1A38C21E288}"/>
                  </a:ext>
                </a:extLst>
              </p:cNvPr>
              <p:cNvSpPr/>
              <p:nvPr/>
            </p:nvSpPr>
            <p:spPr>
              <a:xfrm flipH="1">
                <a:off x="4553880" y="3556723"/>
                <a:ext cx="3226694" cy="531543"/>
              </a:xfrm>
              <a:custGeom>
                <a:avLst/>
                <a:gdLst/>
                <a:ahLst/>
                <a:cxnLst/>
                <a:rect l="l" t="t" r="r" b="b"/>
                <a:pathLst>
                  <a:path w="135577" h="22334" extrusionOk="0">
                    <a:moveTo>
                      <a:pt x="91474" y="0"/>
                    </a:moveTo>
                    <a:cubicBezTo>
                      <a:pt x="91372" y="0"/>
                      <a:pt x="91269" y="1"/>
                      <a:pt x="91166" y="2"/>
                    </a:cubicBezTo>
                    <a:cubicBezTo>
                      <a:pt x="87892" y="13"/>
                      <a:pt x="84630" y="371"/>
                      <a:pt x="81439" y="1037"/>
                    </a:cubicBezTo>
                    <a:lnTo>
                      <a:pt x="80189" y="1311"/>
                    </a:lnTo>
                    <a:lnTo>
                      <a:pt x="79653" y="1442"/>
                    </a:lnTo>
                    <a:lnTo>
                      <a:pt x="79391" y="1502"/>
                    </a:lnTo>
                    <a:lnTo>
                      <a:pt x="79260" y="1526"/>
                    </a:lnTo>
                    <a:lnTo>
                      <a:pt x="79201" y="1549"/>
                    </a:lnTo>
                    <a:lnTo>
                      <a:pt x="79117" y="1573"/>
                    </a:lnTo>
                    <a:lnTo>
                      <a:pt x="79093" y="1573"/>
                    </a:lnTo>
                    <a:lnTo>
                      <a:pt x="79058" y="1585"/>
                    </a:lnTo>
                    <a:cubicBezTo>
                      <a:pt x="78272" y="1787"/>
                      <a:pt x="77486" y="2002"/>
                      <a:pt x="76712" y="2240"/>
                    </a:cubicBezTo>
                    <a:cubicBezTo>
                      <a:pt x="75164" y="2704"/>
                      <a:pt x="73640" y="3228"/>
                      <a:pt x="72140" y="3812"/>
                    </a:cubicBezTo>
                    <a:cubicBezTo>
                      <a:pt x="70616" y="4395"/>
                      <a:pt x="69128" y="5026"/>
                      <a:pt x="67675" y="5705"/>
                    </a:cubicBezTo>
                    <a:cubicBezTo>
                      <a:pt x="66223" y="5038"/>
                      <a:pt x="64734" y="4395"/>
                      <a:pt x="63210" y="3812"/>
                    </a:cubicBezTo>
                    <a:cubicBezTo>
                      <a:pt x="61710" y="3240"/>
                      <a:pt x="60186" y="2716"/>
                      <a:pt x="58627" y="2252"/>
                    </a:cubicBezTo>
                    <a:lnTo>
                      <a:pt x="57412" y="1895"/>
                    </a:lnTo>
                    <a:cubicBezTo>
                      <a:pt x="57007" y="1776"/>
                      <a:pt x="56698" y="1716"/>
                      <a:pt x="56341" y="1621"/>
                    </a:cubicBezTo>
                    <a:lnTo>
                      <a:pt x="56305" y="1609"/>
                    </a:lnTo>
                    <a:lnTo>
                      <a:pt x="56210" y="1585"/>
                    </a:lnTo>
                    <a:lnTo>
                      <a:pt x="56138" y="1561"/>
                    </a:lnTo>
                    <a:lnTo>
                      <a:pt x="55995" y="1526"/>
                    </a:lnTo>
                    <a:lnTo>
                      <a:pt x="55698" y="1454"/>
                    </a:lnTo>
                    <a:lnTo>
                      <a:pt x="55102" y="1311"/>
                    </a:lnTo>
                    <a:lnTo>
                      <a:pt x="53900" y="1049"/>
                    </a:lnTo>
                    <a:cubicBezTo>
                      <a:pt x="50709" y="406"/>
                      <a:pt x="47458" y="37"/>
                      <a:pt x="44184" y="25"/>
                    </a:cubicBezTo>
                    <a:cubicBezTo>
                      <a:pt x="43363" y="25"/>
                      <a:pt x="42541" y="49"/>
                      <a:pt x="41732" y="85"/>
                    </a:cubicBezTo>
                    <a:cubicBezTo>
                      <a:pt x="41315" y="109"/>
                      <a:pt x="40910" y="144"/>
                      <a:pt x="40493" y="168"/>
                    </a:cubicBezTo>
                    <a:cubicBezTo>
                      <a:pt x="40089" y="204"/>
                      <a:pt x="39624" y="252"/>
                      <a:pt x="39196" y="299"/>
                    </a:cubicBezTo>
                    <a:cubicBezTo>
                      <a:pt x="38791" y="347"/>
                      <a:pt x="38469" y="394"/>
                      <a:pt x="38112" y="454"/>
                    </a:cubicBezTo>
                    <a:lnTo>
                      <a:pt x="38076" y="454"/>
                    </a:lnTo>
                    <a:lnTo>
                      <a:pt x="37969" y="466"/>
                    </a:lnTo>
                    <a:lnTo>
                      <a:pt x="37886" y="478"/>
                    </a:lnTo>
                    <a:lnTo>
                      <a:pt x="37731" y="502"/>
                    </a:lnTo>
                    <a:lnTo>
                      <a:pt x="37433" y="549"/>
                    </a:lnTo>
                    <a:lnTo>
                      <a:pt x="36838" y="644"/>
                    </a:lnTo>
                    <a:cubicBezTo>
                      <a:pt x="36028" y="799"/>
                      <a:pt x="35243" y="954"/>
                      <a:pt x="34469" y="1145"/>
                    </a:cubicBezTo>
                    <a:cubicBezTo>
                      <a:pt x="31349" y="1883"/>
                      <a:pt x="28468" y="2895"/>
                      <a:pt x="25730" y="3942"/>
                    </a:cubicBezTo>
                    <a:lnTo>
                      <a:pt x="21705" y="5514"/>
                    </a:lnTo>
                    <a:lnTo>
                      <a:pt x="19729" y="6264"/>
                    </a:lnTo>
                    <a:cubicBezTo>
                      <a:pt x="19086" y="6502"/>
                      <a:pt x="18443" y="6740"/>
                      <a:pt x="17800" y="6967"/>
                    </a:cubicBezTo>
                    <a:cubicBezTo>
                      <a:pt x="15216" y="7848"/>
                      <a:pt x="12609" y="8574"/>
                      <a:pt x="9966" y="8967"/>
                    </a:cubicBezTo>
                    <a:cubicBezTo>
                      <a:pt x="8656" y="9157"/>
                      <a:pt x="7334" y="9276"/>
                      <a:pt x="6013" y="9276"/>
                    </a:cubicBezTo>
                    <a:cubicBezTo>
                      <a:pt x="5358" y="9276"/>
                      <a:pt x="4691" y="9241"/>
                      <a:pt x="4060" y="9193"/>
                    </a:cubicBezTo>
                    <a:cubicBezTo>
                      <a:pt x="3751" y="9145"/>
                      <a:pt x="3453" y="9134"/>
                      <a:pt x="3120" y="9086"/>
                    </a:cubicBezTo>
                    <a:lnTo>
                      <a:pt x="2060" y="8895"/>
                    </a:lnTo>
                    <a:cubicBezTo>
                      <a:pt x="1954" y="8875"/>
                      <a:pt x="1847" y="8865"/>
                      <a:pt x="1742" y="8865"/>
                    </a:cubicBezTo>
                    <a:cubicBezTo>
                      <a:pt x="1044" y="8865"/>
                      <a:pt x="390" y="9298"/>
                      <a:pt x="131" y="9991"/>
                    </a:cubicBezTo>
                    <a:cubicBezTo>
                      <a:pt x="24" y="10265"/>
                      <a:pt x="0" y="10550"/>
                      <a:pt x="24" y="10812"/>
                    </a:cubicBezTo>
                    <a:cubicBezTo>
                      <a:pt x="107" y="11431"/>
                      <a:pt x="524" y="11991"/>
                      <a:pt x="1155" y="12229"/>
                    </a:cubicBezTo>
                    <a:lnTo>
                      <a:pt x="2167" y="12598"/>
                    </a:lnTo>
                    <a:cubicBezTo>
                      <a:pt x="2524" y="12717"/>
                      <a:pt x="2929" y="12836"/>
                      <a:pt x="3322" y="12944"/>
                    </a:cubicBezTo>
                    <a:cubicBezTo>
                      <a:pt x="4084" y="13146"/>
                      <a:pt x="4846" y="13325"/>
                      <a:pt x="5608" y="13467"/>
                    </a:cubicBezTo>
                    <a:cubicBezTo>
                      <a:pt x="7144" y="13741"/>
                      <a:pt x="8692" y="13884"/>
                      <a:pt x="10228" y="13920"/>
                    </a:cubicBezTo>
                    <a:cubicBezTo>
                      <a:pt x="10627" y="13932"/>
                      <a:pt x="11025" y="13938"/>
                      <a:pt x="11423" y="13938"/>
                    </a:cubicBezTo>
                    <a:cubicBezTo>
                      <a:pt x="14099" y="13938"/>
                      <a:pt x="16745" y="13669"/>
                      <a:pt x="19336" y="13265"/>
                    </a:cubicBezTo>
                    <a:cubicBezTo>
                      <a:pt x="20086" y="13146"/>
                      <a:pt x="20812" y="13015"/>
                      <a:pt x="21550" y="12884"/>
                    </a:cubicBezTo>
                    <a:lnTo>
                      <a:pt x="23717" y="12467"/>
                    </a:lnTo>
                    <a:lnTo>
                      <a:pt x="27932" y="11634"/>
                    </a:lnTo>
                    <a:cubicBezTo>
                      <a:pt x="30694" y="11110"/>
                      <a:pt x="33361" y="10681"/>
                      <a:pt x="35909" y="10550"/>
                    </a:cubicBezTo>
                    <a:cubicBezTo>
                      <a:pt x="36540" y="10515"/>
                      <a:pt x="37171" y="10503"/>
                      <a:pt x="37791" y="10503"/>
                    </a:cubicBezTo>
                    <a:lnTo>
                      <a:pt x="38255" y="10503"/>
                    </a:lnTo>
                    <a:lnTo>
                      <a:pt x="38493" y="10515"/>
                    </a:lnTo>
                    <a:lnTo>
                      <a:pt x="38660" y="10515"/>
                    </a:lnTo>
                    <a:cubicBezTo>
                      <a:pt x="39005" y="10527"/>
                      <a:pt x="39398" y="10539"/>
                      <a:pt x="39708" y="10562"/>
                    </a:cubicBezTo>
                    <a:lnTo>
                      <a:pt x="40565" y="10634"/>
                    </a:lnTo>
                    <a:cubicBezTo>
                      <a:pt x="40862" y="10681"/>
                      <a:pt x="41172" y="10693"/>
                      <a:pt x="41482" y="10741"/>
                    </a:cubicBezTo>
                    <a:cubicBezTo>
                      <a:pt x="42089" y="10824"/>
                      <a:pt x="42696" y="10908"/>
                      <a:pt x="43303" y="11027"/>
                    </a:cubicBezTo>
                    <a:cubicBezTo>
                      <a:pt x="45732" y="11479"/>
                      <a:pt x="48125" y="12193"/>
                      <a:pt x="50435" y="13110"/>
                    </a:cubicBezTo>
                    <a:lnTo>
                      <a:pt x="51304" y="13467"/>
                    </a:lnTo>
                    <a:lnTo>
                      <a:pt x="51721" y="13658"/>
                    </a:lnTo>
                    <a:lnTo>
                      <a:pt x="51935" y="13753"/>
                    </a:lnTo>
                    <a:lnTo>
                      <a:pt x="52042" y="13801"/>
                    </a:lnTo>
                    <a:lnTo>
                      <a:pt x="52090" y="13825"/>
                    </a:lnTo>
                    <a:cubicBezTo>
                      <a:pt x="52411" y="13968"/>
                      <a:pt x="52781" y="14134"/>
                      <a:pt x="53054" y="14265"/>
                    </a:cubicBezTo>
                    <a:lnTo>
                      <a:pt x="53840" y="14658"/>
                    </a:lnTo>
                    <a:cubicBezTo>
                      <a:pt x="54959" y="15230"/>
                      <a:pt x="56055" y="15849"/>
                      <a:pt x="57138" y="16504"/>
                    </a:cubicBezTo>
                    <a:cubicBezTo>
                      <a:pt x="59317" y="17813"/>
                      <a:pt x="61436" y="19313"/>
                      <a:pt x="63532" y="20933"/>
                    </a:cubicBezTo>
                    <a:lnTo>
                      <a:pt x="63544" y="20933"/>
                    </a:lnTo>
                    <a:lnTo>
                      <a:pt x="63556" y="20945"/>
                    </a:lnTo>
                    <a:cubicBezTo>
                      <a:pt x="64127" y="21373"/>
                      <a:pt x="64746" y="21707"/>
                      <a:pt x="65413" y="21945"/>
                    </a:cubicBezTo>
                    <a:cubicBezTo>
                      <a:pt x="66145" y="22203"/>
                      <a:pt x="66915" y="22334"/>
                      <a:pt x="67688" y="22334"/>
                    </a:cubicBezTo>
                    <a:cubicBezTo>
                      <a:pt x="69128" y="22334"/>
                      <a:pt x="70579" y="21878"/>
                      <a:pt x="71819" y="20933"/>
                    </a:cubicBezTo>
                    <a:cubicBezTo>
                      <a:pt x="73926" y="19325"/>
                      <a:pt x="76045" y="17825"/>
                      <a:pt x="78212" y="16515"/>
                    </a:cubicBezTo>
                    <a:cubicBezTo>
                      <a:pt x="79308" y="15861"/>
                      <a:pt x="80403" y="15241"/>
                      <a:pt x="81522" y="14682"/>
                    </a:cubicBezTo>
                    <a:cubicBezTo>
                      <a:pt x="82082" y="14396"/>
                      <a:pt x="82641" y="14134"/>
                      <a:pt x="83213" y="13872"/>
                    </a:cubicBezTo>
                    <a:lnTo>
                      <a:pt x="83237" y="13860"/>
                    </a:lnTo>
                    <a:lnTo>
                      <a:pt x="83249" y="13848"/>
                    </a:lnTo>
                    <a:lnTo>
                      <a:pt x="83261" y="13848"/>
                    </a:lnTo>
                    <a:cubicBezTo>
                      <a:pt x="83261" y="13844"/>
                      <a:pt x="83259" y="13843"/>
                      <a:pt x="83257" y="13843"/>
                    </a:cubicBezTo>
                    <a:cubicBezTo>
                      <a:pt x="83253" y="13843"/>
                      <a:pt x="83245" y="13848"/>
                      <a:pt x="83237" y="13848"/>
                    </a:cubicBezTo>
                    <a:lnTo>
                      <a:pt x="83261" y="13837"/>
                    </a:lnTo>
                    <a:lnTo>
                      <a:pt x="83392" y="13789"/>
                    </a:lnTo>
                    <a:lnTo>
                      <a:pt x="83630" y="13682"/>
                    </a:lnTo>
                    <a:lnTo>
                      <a:pt x="84130" y="13467"/>
                    </a:lnTo>
                    <a:lnTo>
                      <a:pt x="84927" y="13134"/>
                    </a:lnTo>
                    <a:cubicBezTo>
                      <a:pt x="87225" y="12217"/>
                      <a:pt x="89630" y="11503"/>
                      <a:pt x="92059" y="11062"/>
                    </a:cubicBezTo>
                    <a:cubicBezTo>
                      <a:pt x="93274" y="10836"/>
                      <a:pt x="94488" y="10681"/>
                      <a:pt x="95715" y="10598"/>
                    </a:cubicBezTo>
                    <a:lnTo>
                      <a:pt x="96631" y="10550"/>
                    </a:lnTo>
                    <a:lnTo>
                      <a:pt x="97072" y="10550"/>
                    </a:lnTo>
                    <a:lnTo>
                      <a:pt x="97608" y="10539"/>
                    </a:lnTo>
                    <a:lnTo>
                      <a:pt x="98512" y="10550"/>
                    </a:lnTo>
                    <a:cubicBezTo>
                      <a:pt x="98786" y="10550"/>
                      <a:pt x="99132" y="10574"/>
                      <a:pt x="99441" y="10586"/>
                    </a:cubicBezTo>
                    <a:cubicBezTo>
                      <a:pt x="101989" y="10729"/>
                      <a:pt x="104644" y="11158"/>
                      <a:pt x="107406" y="11682"/>
                    </a:cubicBezTo>
                    <a:lnTo>
                      <a:pt x="111621" y="12527"/>
                    </a:lnTo>
                    <a:cubicBezTo>
                      <a:pt x="113050" y="12813"/>
                      <a:pt x="114526" y="13086"/>
                      <a:pt x="115991" y="13325"/>
                    </a:cubicBezTo>
                    <a:cubicBezTo>
                      <a:pt x="117515" y="13563"/>
                      <a:pt x="118991" y="13753"/>
                      <a:pt x="120527" y="13872"/>
                    </a:cubicBezTo>
                    <a:cubicBezTo>
                      <a:pt x="121685" y="13963"/>
                      <a:pt x="122856" y="14020"/>
                      <a:pt x="124036" y="14020"/>
                    </a:cubicBezTo>
                    <a:cubicBezTo>
                      <a:pt x="124398" y="14020"/>
                      <a:pt x="124760" y="14014"/>
                      <a:pt x="125123" y="14003"/>
                    </a:cubicBezTo>
                    <a:cubicBezTo>
                      <a:pt x="128207" y="13920"/>
                      <a:pt x="131350" y="13444"/>
                      <a:pt x="134279" y="12289"/>
                    </a:cubicBezTo>
                    <a:cubicBezTo>
                      <a:pt x="135088" y="11979"/>
                      <a:pt x="135577" y="11122"/>
                      <a:pt x="135398" y="10241"/>
                    </a:cubicBezTo>
                    <a:cubicBezTo>
                      <a:pt x="135230" y="9371"/>
                      <a:pt x="134463" y="8778"/>
                      <a:pt x="133616" y="8778"/>
                    </a:cubicBezTo>
                    <a:cubicBezTo>
                      <a:pt x="133501" y="8778"/>
                      <a:pt x="133384" y="8789"/>
                      <a:pt x="133267" y="8812"/>
                    </a:cubicBezTo>
                    <a:lnTo>
                      <a:pt x="133219" y="8824"/>
                    </a:lnTo>
                    <a:cubicBezTo>
                      <a:pt x="131945" y="9080"/>
                      <a:pt x="130644" y="9193"/>
                      <a:pt x="129335" y="9193"/>
                    </a:cubicBezTo>
                    <a:cubicBezTo>
                      <a:pt x="128025" y="9193"/>
                      <a:pt x="126706" y="9080"/>
                      <a:pt x="125397" y="8884"/>
                    </a:cubicBezTo>
                    <a:cubicBezTo>
                      <a:pt x="124075" y="8693"/>
                      <a:pt x="122766" y="8419"/>
                      <a:pt x="121468" y="8074"/>
                    </a:cubicBezTo>
                    <a:cubicBezTo>
                      <a:pt x="120170" y="7741"/>
                      <a:pt x="118848" y="7336"/>
                      <a:pt x="117586" y="6907"/>
                    </a:cubicBezTo>
                    <a:cubicBezTo>
                      <a:pt x="116277" y="6455"/>
                      <a:pt x="114991" y="5967"/>
                      <a:pt x="113669" y="5455"/>
                    </a:cubicBezTo>
                    <a:lnTo>
                      <a:pt x="109645" y="3895"/>
                    </a:lnTo>
                    <a:cubicBezTo>
                      <a:pt x="106906" y="2847"/>
                      <a:pt x="104013" y="1835"/>
                      <a:pt x="100894" y="1097"/>
                    </a:cubicBezTo>
                    <a:cubicBezTo>
                      <a:pt x="100501" y="1014"/>
                      <a:pt x="100144" y="918"/>
                      <a:pt x="99703" y="835"/>
                    </a:cubicBezTo>
                    <a:lnTo>
                      <a:pt x="98465" y="609"/>
                    </a:lnTo>
                    <a:lnTo>
                      <a:pt x="97941" y="513"/>
                    </a:lnTo>
                    <a:lnTo>
                      <a:pt x="97679" y="466"/>
                    </a:lnTo>
                    <a:lnTo>
                      <a:pt x="97536" y="442"/>
                    </a:lnTo>
                    <a:lnTo>
                      <a:pt x="97477" y="430"/>
                    </a:lnTo>
                    <a:lnTo>
                      <a:pt x="97358" y="418"/>
                    </a:lnTo>
                    <a:lnTo>
                      <a:pt x="97322" y="418"/>
                    </a:lnTo>
                    <a:lnTo>
                      <a:pt x="96084" y="252"/>
                    </a:lnTo>
                    <a:cubicBezTo>
                      <a:pt x="94554" y="84"/>
                      <a:pt x="93015" y="0"/>
                      <a:pt x="91474" y="0"/>
                    </a:cubicBez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4" name="Google Shape;617;p31">
                <a:extLst>
                  <a:ext uri="{FF2B5EF4-FFF2-40B4-BE49-F238E27FC236}">
                    <a16:creationId xmlns:a16="http://schemas.microsoft.com/office/drawing/2014/main" id="{7E2FE91F-3624-44AB-896F-F44BB6827D5B}"/>
                  </a:ext>
                </a:extLst>
              </p:cNvPr>
              <p:cNvSpPr/>
              <p:nvPr/>
            </p:nvSpPr>
            <p:spPr>
              <a:xfrm flipH="1">
                <a:off x="6223740" y="3737340"/>
                <a:ext cx="1556287" cy="341669"/>
              </a:xfrm>
              <a:custGeom>
                <a:avLst/>
                <a:gdLst/>
                <a:ahLst/>
                <a:cxnLst/>
                <a:rect l="l" t="t" r="r" b="b"/>
                <a:pathLst>
                  <a:path w="65391" h="14356" extrusionOk="0">
                    <a:moveTo>
                      <a:pt x="38975" y="1"/>
                    </a:moveTo>
                    <a:cubicBezTo>
                      <a:pt x="30338" y="1"/>
                      <a:pt x="21262" y="2926"/>
                      <a:pt x="14467" y="4676"/>
                    </a:cubicBezTo>
                    <a:cubicBezTo>
                      <a:pt x="12683" y="5137"/>
                      <a:pt x="10969" y="5324"/>
                      <a:pt x="9361" y="5324"/>
                    </a:cubicBezTo>
                    <a:cubicBezTo>
                      <a:pt x="5443" y="5324"/>
                      <a:pt x="2154" y="4211"/>
                      <a:pt x="1" y="3223"/>
                    </a:cubicBezTo>
                    <a:lnTo>
                      <a:pt x="1" y="3223"/>
                    </a:lnTo>
                    <a:cubicBezTo>
                      <a:pt x="84" y="3842"/>
                      <a:pt x="501" y="4402"/>
                      <a:pt x="1132" y="4640"/>
                    </a:cubicBezTo>
                    <a:lnTo>
                      <a:pt x="2144" y="5009"/>
                    </a:lnTo>
                    <a:cubicBezTo>
                      <a:pt x="2501" y="5128"/>
                      <a:pt x="2906" y="5247"/>
                      <a:pt x="3299" y="5355"/>
                    </a:cubicBezTo>
                    <a:cubicBezTo>
                      <a:pt x="4073" y="5557"/>
                      <a:pt x="4823" y="5736"/>
                      <a:pt x="5585" y="5878"/>
                    </a:cubicBezTo>
                    <a:cubicBezTo>
                      <a:pt x="7121" y="6152"/>
                      <a:pt x="8669" y="6295"/>
                      <a:pt x="10205" y="6331"/>
                    </a:cubicBezTo>
                    <a:cubicBezTo>
                      <a:pt x="10604" y="6343"/>
                      <a:pt x="11002" y="6349"/>
                      <a:pt x="11400" y="6349"/>
                    </a:cubicBezTo>
                    <a:cubicBezTo>
                      <a:pt x="14076" y="6349"/>
                      <a:pt x="16722" y="6080"/>
                      <a:pt x="19313" y="5676"/>
                    </a:cubicBezTo>
                    <a:cubicBezTo>
                      <a:pt x="20063" y="5557"/>
                      <a:pt x="20801" y="5426"/>
                      <a:pt x="21527" y="5295"/>
                    </a:cubicBezTo>
                    <a:lnTo>
                      <a:pt x="23694" y="4878"/>
                    </a:lnTo>
                    <a:lnTo>
                      <a:pt x="27909" y="4045"/>
                    </a:lnTo>
                    <a:cubicBezTo>
                      <a:pt x="30671" y="3521"/>
                      <a:pt x="33338" y="3092"/>
                      <a:pt x="35886" y="2961"/>
                    </a:cubicBezTo>
                    <a:cubicBezTo>
                      <a:pt x="36517" y="2926"/>
                      <a:pt x="37148" y="2914"/>
                      <a:pt x="37780" y="2914"/>
                    </a:cubicBezTo>
                    <a:lnTo>
                      <a:pt x="38232" y="2914"/>
                    </a:lnTo>
                    <a:lnTo>
                      <a:pt x="38470" y="2926"/>
                    </a:lnTo>
                    <a:lnTo>
                      <a:pt x="38637" y="2926"/>
                    </a:lnTo>
                    <a:cubicBezTo>
                      <a:pt x="38982" y="2938"/>
                      <a:pt x="39375" y="2950"/>
                      <a:pt x="39685" y="2973"/>
                    </a:cubicBezTo>
                    <a:lnTo>
                      <a:pt x="40542" y="3045"/>
                    </a:lnTo>
                    <a:cubicBezTo>
                      <a:pt x="40839" y="3092"/>
                      <a:pt x="41149" y="3104"/>
                      <a:pt x="41459" y="3152"/>
                    </a:cubicBezTo>
                    <a:cubicBezTo>
                      <a:pt x="42066" y="3235"/>
                      <a:pt x="42673" y="3319"/>
                      <a:pt x="43280" y="3438"/>
                    </a:cubicBezTo>
                    <a:cubicBezTo>
                      <a:pt x="45709" y="3890"/>
                      <a:pt x="48102" y="4604"/>
                      <a:pt x="50412" y="5521"/>
                    </a:cubicBezTo>
                    <a:lnTo>
                      <a:pt x="51281" y="5878"/>
                    </a:lnTo>
                    <a:lnTo>
                      <a:pt x="51698" y="6069"/>
                    </a:lnTo>
                    <a:lnTo>
                      <a:pt x="51912" y="6164"/>
                    </a:lnTo>
                    <a:lnTo>
                      <a:pt x="52019" y="6212"/>
                    </a:lnTo>
                    <a:lnTo>
                      <a:pt x="52067" y="6236"/>
                    </a:lnTo>
                    <a:lnTo>
                      <a:pt x="52079" y="6236"/>
                    </a:lnTo>
                    <a:cubicBezTo>
                      <a:pt x="52388" y="6379"/>
                      <a:pt x="52758" y="6545"/>
                      <a:pt x="53031" y="6676"/>
                    </a:cubicBezTo>
                    <a:lnTo>
                      <a:pt x="53817" y="7069"/>
                    </a:lnTo>
                    <a:cubicBezTo>
                      <a:pt x="54936" y="7641"/>
                      <a:pt x="56032" y="8260"/>
                      <a:pt x="57115" y="8915"/>
                    </a:cubicBezTo>
                    <a:cubicBezTo>
                      <a:pt x="59294" y="10224"/>
                      <a:pt x="61413" y="11724"/>
                      <a:pt x="63509" y="13344"/>
                    </a:cubicBezTo>
                    <a:lnTo>
                      <a:pt x="63521" y="13344"/>
                    </a:lnTo>
                    <a:lnTo>
                      <a:pt x="63533" y="13356"/>
                    </a:lnTo>
                    <a:cubicBezTo>
                      <a:pt x="64104" y="13784"/>
                      <a:pt x="64723" y="14118"/>
                      <a:pt x="65390" y="14356"/>
                    </a:cubicBezTo>
                    <a:lnTo>
                      <a:pt x="65390" y="11189"/>
                    </a:lnTo>
                    <a:cubicBezTo>
                      <a:pt x="65390" y="11189"/>
                      <a:pt x="60199" y="6069"/>
                      <a:pt x="49162" y="1747"/>
                    </a:cubicBezTo>
                    <a:cubicBezTo>
                      <a:pt x="45963" y="490"/>
                      <a:pt x="42506" y="1"/>
                      <a:pt x="38975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5" name="Google Shape;618;p31">
                <a:extLst>
                  <a:ext uri="{FF2B5EF4-FFF2-40B4-BE49-F238E27FC236}">
                    <a16:creationId xmlns:a16="http://schemas.microsoft.com/office/drawing/2014/main" id="{F77A4AC4-5DB3-42C7-A8F6-6C8A64658575}"/>
                  </a:ext>
                </a:extLst>
              </p:cNvPr>
              <p:cNvSpPr/>
              <p:nvPr/>
            </p:nvSpPr>
            <p:spPr>
              <a:xfrm flipH="1">
                <a:off x="4558688" y="3737340"/>
                <a:ext cx="1555978" cy="341669"/>
              </a:xfrm>
              <a:custGeom>
                <a:avLst/>
                <a:gdLst/>
                <a:ahLst/>
                <a:cxnLst/>
                <a:rect l="l" t="t" r="r" b="b"/>
                <a:pathLst>
                  <a:path w="65378" h="14356" extrusionOk="0">
                    <a:moveTo>
                      <a:pt x="26405" y="1"/>
                    </a:moveTo>
                    <a:cubicBezTo>
                      <a:pt x="22873" y="1"/>
                      <a:pt x="19415" y="490"/>
                      <a:pt x="16216" y="1747"/>
                    </a:cubicBezTo>
                    <a:cubicBezTo>
                      <a:pt x="5191" y="6069"/>
                      <a:pt x="0" y="11189"/>
                      <a:pt x="0" y="11189"/>
                    </a:cubicBezTo>
                    <a:lnTo>
                      <a:pt x="0" y="14356"/>
                    </a:lnTo>
                    <a:cubicBezTo>
                      <a:pt x="655" y="14118"/>
                      <a:pt x="1286" y="13784"/>
                      <a:pt x="1857" y="13356"/>
                    </a:cubicBezTo>
                    <a:lnTo>
                      <a:pt x="1869" y="13344"/>
                    </a:lnTo>
                    <a:cubicBezTo>
                      <a:pt x="3977" y="11724"/>
                      <a:pt x="6096" y="10224"/>
                      <a:pt x="8263" y="8915"/>
                    </a:cubicBezTo>
                    <a:cubicBezTo>
                      <a:pt x="9346" y="8260"/>
                      <a:pt x="10454" y="7641"/>
                      <a:pt x="11573" y="7069"/>
                    </a:cubicBezTo>
                    <a:lnTo>
                      <a:pt x="12359" y="6676"/>
                    </a:lnTo>
                    <a:cubicBezTo>
                      <a:pt x="12633" y="6545"/>
                      <a:pt x="13002" y="6379"/>
                      <a:pt x="13311" y="6236"/>
                    </a:cubicBezTo>
                    <a:lnTo>
                      <a:pt x="13323" y="6236"/>
                    </a:lnTo>
                    <a:lnTo>
                      <a:pt x="13371" y="6212"/>
                    </a:lnTo>
                    <a:lnTo>
                      <a:pt x="13478" y="6164"/>
                    </a:lnTo>
                    <a:lnTo>
                      <a:pt x="13680" y="6069"/>
                    </a:lnTo>
                    <a:lnTo>
                      <a:pt x="14109" y="5878"/>
                    </a:lnTo>
                    <a:lnTo>
                      <a:pt x="14978" y="5521"/>
                    </a:lnTo>
                    <a:cubicBezTo>
                      <a:pt x="17276" y="4604"/>
                      <a:pt x="19681" y="3890"/>
                      <a:pt x="22110" y="3438"/>
                    </a:cubicBezTo>
                    <a:cubicBezTo>
                      <a:pt x="22717" y="3319"/>
                      <a:pt x="23324" y="3235"/>
                      <a:pt x="23932" y="3152"/>
                    </a:cubicBezTo>
                    <a:cubicBezTo>
                      <a:pt x="24241" y="3104"/>
                      <a:pt x="24551" y="3092"/>
                      <a:pt x="24848" y="3045"/>
                    </a:cubicBezTo>
                    <a:lnTo>
                      <a:pt x="25694" y="2973"/>
                    </a:lnTo>
                    <a:cubicBezTo>
                      <a:pt x="26015" y="2950"/>
                      <a:pt x="26408" y="2938"/>
                      <a:pt x="26753" y="2926"/>
                    </a:cubicBezTo>
                    <a:lnTo>
                      <a:pt x="26920" y="2926"/>
                    </a:lnTo>
                    <a:lnTo>
                      <a:pt x="27146" y="2914"/>
                    </a:lnTo>
                    <a:lnTo>
                      <a:pt x="27611" y="2914"/>
                    </a:lnTo>
                    <a:cubicBezTo>
                      <a:pt x="28230" y="2914"/>
                      <a:pt x="28861" y="2926"/>
                      <a:pt x="29504" y="2961"/>
                    </a:cubicBezTo>
                    <a:cubicBezTo>
                      <a:pt x="32052" y="3092"/>
                      <a:pt x="34719" y="3521"/>
                      <a:pt x="37481" y="4045"/>
                    </a:cubicBezTo>
                    <a:lnTo>
                      <a:pt x="41696" y="4878"/>
                    </a:lnTo>
                    <a:lnTo>
                      <a:pt x="43863" y="5295"/>
                    </a:lnTo>
                    <a:cubicBezTo>
                      <a:pt x="44589" y="5426"/>
                      <a:pt x="45327" y="5557"/>
                      <a:pt x="46077" y="5676"/>
                    </a:cubicBezTo>
                    <a:cubicBezTo>
                      <a:pt x="48668" y="6080"/>
                      <a:pt x="51314" y="6349"/>
                      <a:pt x="53982" y="6349"/>
                    </a:cubicBezTo>
                    <a:cubicBezTo>
                      <a:pt x="54379" y="6349"/>
                      <a:pt x="54776" y="6343"/>
                      <a:pt x="55174" y="6331"/>
                    </a:cubicBezTo>
                    <a:cubicBezTo>
                      <a:pt x="56721" y="6295"/>
                      <a:pt x="58269" y="6152"/>
                      <a:pt x="59805" y="5878"/>
                    </a:cubicBezTo>
                    <a:cubicBezTo>
                      <a:pt x="60567" y="5736"/>
                      <a:pt x="61317" y="5557"/>
                      <a:pt x="62091" y="5355"/>
                    </a:cubicBezTo>
                    <a:cubicBezTo>
                      <a:pt x="62484" y="5247"/>
                      <a:pt x="62889" y="5128"/>
                      <a:pt x="63246" y="5009"/>
                    </a:cubicBezTo>
                    <a:lnTo>
                      <a:pt x="64258" y="4640"/>
                    </a:lnTo>
                    <a:cubicBezTo>
                      <a:pt x="64889" y="4402"/>
                      <a:pt x="65306" y="3842"/>
                      <a:pt x="65377" y="3223"/>
                    </a:cubicBezTo>
                    <a:lnTo>
                      <a:pt x="65377" y="3223"/>
                    </a:lnTo>
                    <a:cubicBezTo>
                      <a:pt x="63233" y="4211"/>
                      <a:pt x="59946" y="5324"/>
                      <a:pt x="56029" y="5324"/>
                    </a:cubicBezTo>
                    <a:cubicBezTo>
                      <a:pt x="54421" y="5324"/>
                      <a:pt x="52707" y="5137"/>
                      <a:pt x="50923" y="4676"/>
                    </a:cubicBezTo>
                    <a:cubicBezTo>
                      <a:pt x="44128" y="2926"/>
                      <a:pt x="35047" y="1"/>
                      <a:pt x="26405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6" name="Google Shape;619;p31">
                <a:extLst>
                  <a:ext uri="{FF2B5EF4-FFF2-40B4-BE49-F238E27FC236}">
                    <a16:creationId xmlns:a16="http://schemas.microsoft.com/office/drawing/2014/main" id="{77E7512E-4B47-4FC5-B2C7-CBA0B793E5F5}"/>
                  </a:ext>
                </a:extLst>
              </p:cNvPr>
              <p:cNvSpPr/>
              <p:nvPr/>
            </p:nvSpPr>
            <p:spPr>
              <a:xfrm flipH="1">
                <a:off x="5445632" y="6208203"/>
                <a:ext cx="1448308" cy="153603"/>
              </a:xfrm>
              <a:custGeom>
                <a:avLst/>
                <a:gdLst/>
                <a:ahLst/>
                <a:cxnLst/>
                <a:rect l="l" t="t" r="r" b="b"/>
                <a:pathLst>
                  <a:path w="60854" h="6454" extrusionOk="0">
                    <a:moveTo>
                      <a:pt x="2632" y="0"/>
                    </a:moveTo>
                    <a:cubicBezTo>
                      <a:pt x="1180" y="0"/>
                      <a:pt x="1" y="1179"/>
                      <a:pt x="1" y="2631"/>
                    </a:cubicBezTo>
                    <a:lnTo>
                      <a:pt x="1" y="3822"/>
                    </a:lnTo>
                    <a:cubicBezTo>
                      <a:pt x="1" y="5263"/>
                      <a:pt x="1180" y="6453"/>
                      <a:pt x="2632" y="6453"/>
                    </a:cubicBezTo>
                    <a:lnTo>
                      <a:pt x="58222" y="6453"/>
                    </a:lnTo>
                    <a:cubicBezTo>
                      <a:pt x="59663" y="6453"/>
                      <a:pt x="60854" y="5263"/>
                      <a:pt x="60854" y="3822"/>
                    </a:cubicBezTo>
                    <a:lnTo>
                      <a:pt x="60854" y="2631"/>
                    </a:lnTo>
                    <a:cubicBezTo>
                      <a:pt x="60854" y="1214"/>
                      <a:pt x="59711" y="48"/>
                      <a:pt x="58306" y="12"/>
                    </a:cubicBezTo>
                    <a:cubicBezTo>
                      <a:pt x="58282" y="0"/>
                      <a:pt x="58246" y="0"/>
                      <a:pt x="58222" y="0"/>
                    </a:cubicBez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7" name="Google Shape;620;p31">
                <a:extLst>
                  <a:ext uri="{FF2B5EF4-FFF2-40B4-BE49-F238E27FC236}">
                    <a16:creationId xmlns:a16="http://schemas.microsoft.com/office/drawing/2014/main" id="{8FF6AC18-63F8-4A82-B540-1723E6400FFA}"/>
                  </a:ext>
                </a:extLst>
              </p:cNvPr>
              <p:cNvSpPr/>
              <p:nvPr/>
            </p:nvSpPr>
            <p:spPr>
              <a:xfrm flipH="1">
                <a:off x="5210157" y="6361782"/>
                <a:ext cx="1919257" cy="153318"/>
              </a:xfrm>
              <a:custGeom>
                <a:avLst/>
                <a:gdLst/>
                <a:ahLst/>
                <a:cxnLst/>
                <a:rect l="l" t="t" r="r" b="b"/>
                <a:pathLst>
                  <a:path w="80642" h="6442" extrusionOk="0">
                    <a:moveTo>
                      <a:pt x="2632" y="0"/>
                    </a:moveTo>
                    <a:cubicBezTo>
                      <a:pt x="1179" y="0"/>
                      <a:pt x="1" y="1179"/>
                      <a:pt x="1" y="2620"/>
                    </a:cubicBezTo>
                    <a:lnTo>
                      <a:pt x="1" y="3822"/>
                    </a:lnTo>
                    <a:cubicBezTo>
                      <a:pt x="1" y="5263"/>
                      <a:pt x="1179" y="6441"/>
                      <a:pt x="2632" y="6441"/>
                    </a:cubicBezTo>
                    <a:lnTo>
                      <a:pt x="78010" y="6441"/>
                    </a:lnTo>
                    <a:cubicBezTo>
                      <a:pt x="79463" y="6441"/>
                      <a:pt x="80642" y="5263"/>
                      <a:pt x="80642" y="3822"/>
                    </a:cubicBezTo>
                    <a:lnTo>
                      <a:pt x="80642" y="2620"/>
                    </a:lnTo>
                    <a:cubicBezTo>
                      <a:pt x="80642" y="1179"/>
                      <a:pt x="79463" y="0"/>
                      <a:pt x="78010" y="0"/>
                    </a:cubicBezTo>
                    <a:close/>
                  </a:path>
                </a:pathLst>
              </a:custGeom>
              <a:solidFill>
                <a:srgbClr val="6602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8" name="Google Shape;621;p31">
                <a:extLst>
                  <a:ext uri="{FF2B5EF4-FFF2-40B4-BE49-F238E27FC236}">
                    <a16:creationId xmlns:a16="http://schemas.microsoft.com/office/drawing/2014/main" id="{67E63425-AE7E-4B44-A34F-59930DE36FEA}"/>
                  </a:ext>
                </a:extLst>
              </p:cNvPr>
              <p:cNvSpPr/>
              <p:nvPr/>
            </p:nvSpPr>
            <p:spPr>
              <a:xfrm flipH="1">
                <a:off x="5830450" y="4915188"/>
                <a:ext cx="698784" cy="1293039"/>
              </a:xfrm>
              <a:custGeom>
                <a:avLst/>
                <a:gdLst/>
                <a:ahLst/>
                <a:cxnLst/>
                <a:rect l="l" t="t" r="r" b="b"/>
                <a:pathLst>
                  <a:path w="29361" h="54330" extrusionOk="0">
                    <a:moveTo>
                      <a:pt x="9299" y="1"/>
                    </a:moveTo>
                    <a:cubicBezTo>
                      <a:pt x="9299" y="1"/>
                      <a:pt x="0" y="43518"/>
                      <a:pt x="9299" y="54329"/>
                    </a:cubicBezTo>
                    <a:lnTo>
                      <a:pt x="20908" y="54329"/>
                    </a:lnTo>
                    <a:cubicBezTo>
                      <a:pt x="21336" y="53829"/>
                      <a:pt x="21729" y="53269"/>
                      <a:pt x="22074" y="52626"/>
                    </a:cubicBezTo>
                    <a:cubicBezTo>
                      <a:pt x="29361" y="39601"/>
                      <a:pt x="20908" y="1"/>
                      <a:pt x="20908" y="1"/>
                    </a:cubicBez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" name="Google Shape;622;p31">
                <a:extLst>
                  <a:ext uri="{FF2B5EF4-FFF2-40B4-BE49-F238E27FC236}">
                    <a16:creationId xmlns:a16="http://schemas.microsoft.com/office/drawing/2014/main" id="{50328184-525F-444A-BFFE-5B8BC7E5B2EB}"/>
                  </a:ext>
                </a:extLst>
              </p:cNvPr>
              <p:cNvSpPr/>
              <p:nvPr/>
            </p:nvSpPr>
            <p:spPr>
              <a:xfrm flipH="1">
                <a:off x="5830450" y="4915188"/>
                <a:ext cx="239449" cy="1252508"/>
              </a:xfrm>
              <a:custGeom>
                <a:avLst/>
                <a:gdLst/>
                <a:ahLst/>
                <a:cxnLst/>
                <a:rect l="l" t="t" r="r" b="b"/>
                <a:pathLst>
                  <a:path w="10061" h="52627" extrusionOk="0">
                    <a:moveTo>
                      <a:pt x="0" y="1"/>
                    </a:moveTo>
                    <a:cubicBezTo>
                      <a:pt x="6644" y="33136"/>
                      <a:pt x="2441" y="52567"/>
                      <a:pt x="2441" y="52567"/>
                    </a:cubicBezTo>
                    <a:lnTo>
                      <a:pt x="2774" y="52626"/>
                    </a:lnTo>
                    <a:cubicBezTo>
                      <a:pt x="10061" y="39601"/>
                      <a:pt x="1608" y="1"/>
                      <a:pt x="1608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" name="Google Shape;623;p31">
                <a:extLst>
                  <a:ext uri="{FF2B5EF4-FFF2-40B4-BE49-F238E27FC236}">
                    <a16:creationId xmlns:a16="http://schemas.microsoft.com/office/drawing/2014/main" id="{70170883-C86C-4ED6-8DC9-0A07F429D0EF}"/>
                  </a:ext>
                </a:extLst>
              </p:cNvPr>
              <p:cNvSpPr/>
              <p:nvPr/>
            </p:nvSpPr>
            <p:spPr>
              <a:xfrm flipH="1">
                <a:off x="6047217" y="3863621"/>
                <a:ext cx="245137" cy="1051591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44185" extrusionOk="0">
                    <a:moveTo>
                      <a:pt x="5144" y="1"/>
                    </a:moveTo>
                    <a:cubicBezTo>
                      <a:pt x="2311" y="1"/>
                      <a:pt x="1" y="9883"/>
                      <a:pt x="1" y="22087"/>
                    </a:cubicBezTo>
                    <a:cubicBezTo>
                      <a:pt x="1" y="34291"/>
                      <a:pt x="2311" y="44185"/>
                      <a:pt x="5144" y="44185"/>
                    </a:cubicBezTo>
                    <a:cubicBezTo>
                      <a:pt x="6002" y="44185"/>
                      <a:pt x="6811" y="43292"/>
                      <a:pt x="7514" y="41720"/>
                    </a:cubicBezTo>
                    <a:cubicBezTo>
                      <a:pt x="9169" y="38041"/>
                      <a:pt x="10300" y="30624"/>
                      <a:pt x="10300" y="22087"/>
                    </a:cubicBezTo>
                    <a:cubicBezTo>
                      <a:pt x="10300" y="15574"/>
                      <a:pt x="9645" y="9716"/>
                      <a:pt x="8597" y="5668"/>
                    </a:cubicBezTo>
                    <a:cubicBezTo>
                      <a:pt x="7680" y="2144"/>
                      <a:pt x="6478" y="1"/>
                      <a:pt x="5144" y="1"/>
                    </a:cubicBez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" name="Google Shape;624;p31">
                <a:extLst>
                  <a:ext uri="{FF2B5EF4-FFF2-40B4-BE49-F238E27FC236}">
                    <a16:creationId xmlns:a16="http://schemas.microsoft.com/office/drawing/2014/main" id="{FD1572B4-5884-456F-B1D6-819604113678}"/>
                  </a:ext>
                </a:extLst>
              </p:cNvPr>
              <p:cNvSpPr/>
              <p:nvPr/>
            </p:nvSpPr>
            <p:spPr>
              <a:xfrm flipH="1">
                <a:off x="6010661" y="3998518"/>
                <a:ext cx="159268" cy="916694"/>
              </a:xfrm>
              <a:custGeom>
                <a:avLst/>
                <a:gdLst/>
                <a:ahLst/>
                <a:cxnLst/>
                <a:rect l="l" t="t" r="r" b="b"/>
                <a:pathLst>
                  <a:path w="6692" h="38517" extrusionOk="0">
                    <a:moveTo>
                      <a:pt x="3453" y="0"/>
                    </a:moveTo>
                    <a:cubicBezTo>
                      <a:pt x="3024" y="72"/>
                      <a:pt x="2643" y="274"/>
                      <a:pt x="2322" y="655"/>
                    </a:cubicBezTo>
                    <a:cubicBezTo>
                      <a:pt x="2322" y="655"/>
                      <a:pt x="6692" y="21527"/>
                      <a:pt x="0" y="38517"/>
                    </a:cubicBezTo>
                    <a:lnTo>
                      <a:pt x="2370" y="36052"/>
                    </a:lnTo>
                    <a:cubicBezTo>
                      <a:pt x="4025" y="32373"/>
                      <a:pt x="5156" y="24956"/>
                      <a:pt x="5156" y="16419"/>
                    </a:cubicBezTo>
                    <a:cubicBezTo>
                      <a:pt x="5156" y="9906"/>
                      <a:pt x="4501" y="4048"/>
                      <a:pt x="3453" y="0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" name="Google Shape;625;p31">
                <a:extLst>
                  <a:ext uri="{FF2B5EF4-FFF2-40B4-BE49-F238E27FC236}">
                    <a16:creationId xmlns:a16="http://schemas.microsoft.com/office/drawing/2014/main" id="{4E7EA501-3910-43A4-BA5D-76F435DC4F07}"/>
                  </a:ext>
                </a:extLst>
              </p:cNvPr>
              <p:cNvSpPr/>
              <p:nvPr/>
            </p:nvSpPr>
            <p:spPr>
              <a:xfrm flipH="1">
                <a:off x="5729848" y="6054885"/>
                <a:ext cx="880161" cy="153342"/>
              </a:xfrm>
              <a:custGeom>
                <a:avLst/>
                <a:gdLst/>
                <a:ahLst/>
                <a:cxnLst/>
                <a:rect l="l" t="t" r="r" b="b"/>
                <a:pathLst>
                  <a:path w="36982" h="6443" extrusionOk="0">
                    <a:moveTo>
                      <a:pt x="2632" y="1"/>
                    </a:moveTo>
                    <a:cubicBezTo>
                      <a:pt x="1192" y="1"/>
                      <a:pt x="1" y="1180"/>
                      <a:pt x="1" y="2620"/>
                    </a:cubicBezTo>
                    <a:lnTo>
                      <a:pt x="1" y="3823"/>
                    </a:lnTo>
                    <a:cubicBezTo>
                      <a:pt x="1" y="5263"/>
                      <a:pt x="1192" y="6442"/>
                      <a:pt x="2632" y="6442"/>
                    </a:cubicBezTo>
                    <a:lnTo>
                      <a:pt x="34362" y="6442"/>
                    </a:lnTo>
                    <a:cubicBezTo>
                      <a:pt x="35803" y="6442"/>
                      <a:pt x="36982" y="5263"/>
                      <a:pt x="36982" y="3823"/>
                    </a:cubicBezTo>
                    <a:lnTo>
                      <a:pt x="36982" y="2620"/>
                    </a:lnTo>
                    <a:cubicBezTo>
                      <a:pt x="36982" y="1180"/>
                      <a:pt x="35803" y="1"/>
                      <a:pt x="34362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" name="Google Shape;626;p31">
                <a:extLst>
                  <a:ext uri="{FF2B5EF4-FFF2-40B4-BE49-F238E27FC236}">
                    <a16:creationId xmlns:a16="http://schemas.microsoft.com/office/drawing/2014/main" id="{C9644C68-13DC-4F95-BBA8-0D1A8B10DB7B}"/>
                  </a:ext>
                </a:extLst>
              </p:cNvPr>
              <p:cNvSpPr/>
              <p:nvPr/>
            </p:nvSpPr>
            <p:spPr>
              <a:xfrm flipH="1">
                <a:off x="7090002" y="5326066"/>
                <a:ext cx="1112232" cy="266105"/>
              </a:xfrm>
              <a:custGeom>
                <a:avLst/>
                <a:gdLst/>
                <a:ahLst/>
                <a:cxnLst/>
                <a:rect l="l" t="t" r="r" b="b"/>
                <a:pathLst>
                  <a:path w="46733" h="11181" extrusionOk="0">
                    <a:moveTo>
                      <a:pt x="989" y="1"/>
                    </a:moveTo>
                    <a:cubicBezTo>
                      <a:pt x="346" y="1"/>
                      <a:pt x="1" y="739"/>
                      <a:pt x="405" y="1239"/>
                    </a:cubicBezTo>
                    <a:cubicBezTo>
                      <a:pt x="5168" y="7216"/>
                      <a:pt x="13669" y="11181"/>
                      <a:pt x="23361" y="11181"/>
                    </a:cubicBezTo>
                    <a:cubicBezTo>
                      <a:pt x="33064" y="11181"/>
                      <a:pt x="41577" y="7204"/>
                      <a:pt x="46340" y="1215"/>
                    </a:cubicBezTo>
                    <a:cubicBezTo>
                      <a:pt x="46733" y="727"/>
                      <a:pt x="46364" y="1"/>
                      <a:pt x="45733" y="1"/>
                    </a:cubicBezTo>
                    <a:close/>
                  </a:path>
                </a:pathLst>
              </a:custGeom>
              <a:solidFill>
                <a:srgbClr val="FFCE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" name="Google Shape;627;p31">
                <a:extLst>
                  <a:ext uri="{FF2B5EF4-FFF2-40B4-BE49-F238E27FC236}">
                    <a16:creationId xmlns:a16="http://schemas.microsoft.com/office/drawing/2014/main" id="{CB32FB62-B842-4D61-BEA9-9D69FBF6667A}"/>
                  </a:ext>
                </a:extLst>
              </p:cNvPr>
              <p:cNvSpPr/>
              <p:nvPr/>
            </p:nvSpPr>
            <p:spPr>
              <a:xfrm flipH="1">
                <a:off x="4151784" y="5326066"/>
                <a:ext cx="1112232" cy="266105"/>
              </a:xfrm>
              <a:custGeom>
                <a:avLst/>
                <a:gdLst/>
                <a:ahLst/>
                <a:cxnLst/>
                <a:rect l="l" t="t" r="r" b="b"/>
                <a:pathLst>
                  <a:path w="46733" h="11181" extrusionOk="0">
                    <a:moveTo>
                      <a:pt x="989" y="1"/>
                    </a:moveTo>
                    <a:cubicBezTo>
                      <a:pt x="346" y="1"/>
                      <a:pt x="1" y="739"/>
                      <a:pt x="405" y="1239"/>
                    </a:cubicBezTo>
                    <a:cubicBezTo>
                      <a:pt x="3334" y="4906"/>
                      <a:pt x="7668" y="7823"/>
                      <a:pt x="12824" y="9526"/>
                    </a:cubicBezTo>
                    <a:lnTo>
                      <a:pt x="12859" y="9526"/>
                    </a:lnTo>
                    <a:cubicBezTo>
                      <a:pt x="16086" y="10598"/>
                      <a:pt x="19634" y="11181"/>
                      <a:pt x="23361" y="11181"/>
                    </a:cubicBezTo>
                    <a:cubicBezTo>
                      <a:pt x="33064" y="11181"/>
                      <a:pt x="41577" y="7204"/>
                      <a:pt x="46340" y="1215"/>
                    </a:cubicBezTo>
                    <a:cubicBezTo>
                      <a:pt x="46733" y="727"/>
                      <a:pt x="46364" y="1"/>
                      <a:pt x="45732" y="1"/>
                    </a:cubicBezTo>
                    <a:close/>
                  </a:path>
                </a:pathLst>
              </a:custGeom>
              <a:solidFill>
                <a:srgbClr val="FFCE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" name="Google Shape;628;p31">
                <a:extLst>
                  <a:ext uri="{FF2B5EF4-FFF2-40B4-BE49-F238E27FC236}">
                    <a16:creationId xmlns:a16="http://schemas.microsoft.com/office/drawing/2014/main" id="{28CFD988-4ADB-4778-9B95-6B5A2449A89A}"/>
                  </a:ext>
                </a:extLst>
              </p:cNvPr>
              <p:cNvSpPr/>
              <p:nvPr/>
            </p:nvSpPr>
            <p:spPr>
              <a:xfrm flipH="1">
                <a:off x="5910916" y="3394100"/>
                <a:ext cx="517739" cy="689168"/>
              </a:xfrm>
              <a:custGeom>
                <a:avLst/>
                <a:gdLst/>
                <a:ahLst/>
                <a:cxnLst/>
                <a:rect l="l" t="t" r="r" b="b"/>
                <a:pathLst>
                  <a:path w="21754" h="28957" extrusionOk="0">
                    <a:moveTo>
                      <a:pt x="10871" y="0"/>
                    </a:moveTo>
                    <a:cubicBezTo>
                      <a:pt x="10871" y="0"/>
                      <a:pt x="1" y="12061"/>
                      <a:pt x="1" y="18074"/>
                    </a:cubicBezTo>
                    <a:cubicBezTo>
                      <a:pt x="1" y="20550"/>
                      <a:pt x="822" y="22836"/>
                      <a:pt x="2227" y="24658"/>
                    </a:cubicBezTo>
                    <a:lnTo>
                      <a:pt x="2239" y="24670"/>
                    </a:lnTo>
                    <a:cubicBezTo>
                      <a:pt x="2977" y="25658"/>
                      <a:pt x="3894" y="26504"/>
                      <a:pt x="4918" y="27182"/>
                    </a:cubicBezTo>
                    <a:cubicBezTo>
                      <a:pt x="6633" y="28301"/>
                      <a:pt x="8681" y="28956"/>
                      <a:pt x="10871" y="28956"/>
                    </a:cubicBezTo>
                    <a:cubicBezTo>
                      <a:pt x="14407" y="28956"/>
                      <a:pt x="17551" y="27266"/>
                      <a:pt x="19527" y="24658"/>
                    </a:cubicBezTo>
                    <a:cubicBezTo>
                      <a:pt x="20920" y="22836"/>
                      <a:pt x="21754" y="20539"/>
                      <a:pt x="21754" y="18074"/>
                    </a:cubicBezTo>
                    <a:cubicBezTo>
                      <a:pt x="21754" y="17812"/>
                      <a:pt x="21730" y="17550"/>
                      <a:pt x="21694" y="17276"/>
                    </a:cubicBezTo>
                    <a:cubicBezTo>
                      <a:pt x="20861" y="11061"/>
                      <a:pt x="10871" y="0"/>
                      <a:pt x="10871" y="0"/>
                    </a:cubicBezTo>
                    <a:close/>
                  </a:path>
                </a:pathLst>
              </a:custGeom>
              <a:solidFill>
                <a:srgbClr val="FFCE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" name="Google Shape;629;p31">
                <a:extLst>
                  <a:ext uri="{FF2B5EF4-FFF2-40B4-BE49-F238E27FC236}">
                    <a16:creationId xmlns:a16="http://schemas.microsoft.com/office/drawing/2014/main" id="{EFDD8BD5-2386-4B1C-BCC5-5BFFDA2B185C}"/>
                  </a:ext>
                </a:extLst>
              </p:cNvPr>
              <p:cNvSpPr/>
              <p:nvPr/>
            </p:nvSpPr>
            <p:spPr>
              <a:xfrm flipH="1">
                <a:off x="5958230" y="4768415"/>
                <a:ext cx="423088" cy="293593"/>
              </a:xfrm>
              <a:custGeom>
                <a:avLst/>
                <a:gdLst/>
                <a:ahLst/>
                <a:cxnLst/>
                <a:rect l="l" t="t" r="r" b="b"/>
                <a:pathLst>
                  <a:path w="17777" h="12336" extrusionOk="0">
                    <a:moveTo>
                      <a:pt x="8882" y="1"/>
                    </a:moveTo>
                    <a:cubicBezTo>
                      <a:pt x="3977" y="1"/>
                      <a:pt x="0" y="2763"/>
                      <a:pt x="0" y="6168"/>
                    </a:cubicBezTo>
                    <a:cubicBezTo>
                      <a:pt x="0" y="8728"/>
                      <a:pt x="2239" y="10919"/>
                      <a:pt x="5441" y="11847"/>
                    </a:cubicBezTo>
                    <a:lnTo>
                      <a:pt x="5453" y="11847"/>
                    </a:lnTo>
                    <a:cubicBezTo>
                      <a:pt x="6501" y="12157"/>
                      <a:pt x="7668" y="12335"/>
                      <a:pt x="8882" y="12335"/>
                    </a:cubicBezTo>
                    <a:cubicBezTo>
                      <a:pt x="13800" y="12335"/>
                      <a:pt x="17776" y="9573"/>
                      <a:pt x="17776" y="6168"/>
                    </a:cubicBezTo>
                    <a:cubicBezTo>
                      <a:pt x="17776" y="4739"/>
                      <a:pt x="17074" y="3418"/>
                      <a:pt x="15883" y="2370"/>
                    </a:cubicBezTo>
                    <a:cubicBezTo>
                      <a:pt x="14264" y="929"/>
                      <a:pt x="11728" y="1"/>
                      <a:pt x="8882" y="1"/>
                    </a:cubicBezTo>
                    <a:close/>
                  </a:path>
                </a:pathLst>
              </a:custGeom>
              <a:solidFill>
                <a:srgbClr val="FFCE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" name="Google Shape;630;p31">
                <a:extLst>
                  <a:ext uri="{FF2B5EF4-FFF2-40B4-BE49-F238E27FC236}">
                    <a16:creationId xmlns:a16="http://schemas.microsoft.com/office/drawing/2014/main" id="{4CD2B164-A8F3-45F9-AF2A-FD692054C5D5}"/>
                  </a:ext>
                </a:extLst>
              </p:cNvPr>
              <p:cNvSpPr/>
              <p:nvPr/>
            </p:nvSpPr>
            <p:spPr>
              <a:xfrm flipH="1">
                <a:off x="6037293" y="3731009"/>
                <a:ext cx="264962" cy="264986"/>
              </a:xfrm>
              <a:custGeom>
                <a:avLst/>
                <a:gdLst/>
                <a:ahLst/>
                <a:cxnLst/>
                <a:rect l="l" t="t" r="r" b="b"/>
                <a:pathLst>
                  <a:path w="11133" h="11134" fill="none" extrusionOk="0">
                    <a:moveTo>
                      <a:pt x="11132" y="5573"/>
                    </a:moveTo>
                    <a:cubicBezTo>
                      <a:pt x="11132" y="8645"/>
                      <a:pt x="8632" y="11133"/>
                      <a:pt x="5560" y="11133"/>
                    </a:cubicBezTo>
                    <a:cubicBezTo>
                      <a:pt x="2488" y="11133"/>
                      <a:pt x="0" y="8645"/>
                      <a:pt x="0" y="5573"/>
                    </a:cubicBezTo>
                    <a:cubicBezTo>
                      <a:pt x="0" y="2501"/>
                      <a:pt x="2488" y="1"/>
                      <a:pt x="5560" y="1"/>
                    </a:cubicBezTo>
                    <a:cubicBezTo>
                      <a:pt x="8632" y="1"/>
                      <a:pt x="11132" y="2501"/>
                      <a:pt x="11132" y="5573"/>
                    </a:cubicBezTo>
                    <a:close/>
                  </a:path>
                </a:pathLst>
              </a:custGeom>
              <a:noFill/>
              <a:ln w="11600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" name="Google Shape;631;p31">
                <a:extLst>
                  <a:ext uri="{FF2B5EF4-FFF2-40B4-BE49-F238E27FC236}">
                    <a16:creationId xmlns:a16="http://schemas.microsoft.com/office/drawing/2014/main" id="{6F59C556-4A0B-45C3-8FBE-07FA341885D4}"/>
                  </a:ext>
                </a:extLst>
              </p:cNvPr>
              <p:cNvSpPr/>
              <p:nvPr/>
            </p:nvSpPr>
            <p:spPr>
              <a:xfrm flipH="1">
                <a:off x="4151784" y="5326066"/>
                <a:ext cx="806192" cy="266105"/>
              </a:xfrm>
              <a:custGeom>
                <a:avLst/>
                <a:gdLst/>
                <a:ahLst/>
                <a:cxnLst/>
                <a:rect l="l" t="t" r="r" b="b"/>
                <a:pathLst>
                  <a:path w="33874" h="11181" extrusionOk="0">
                    <a:moveTo>
                      <a:pt x="30826" y="1"/>
                    </a:moveTo>
                    <a:cubicBezTo>
                      <a:pt x="23261" y="8524"/>
                      <a:pt x="13356" y="10169"/>
                      <a:pt x="6834" y="10169"/>
                    </a:cubicBezTo>
                    <a:cubicBezTo>
                      <a:pt x="2988" y="10169"/>
                      <a:pt x="318" y="9597"/>
                      <a:pt x="0" y="9526"/>
                    </a:cubicBezTo>
                    <a:lnTo>
                      <a:pt x="0" y="9526"/>
                    </a:lnTo>
                    <a:cubicBezTo>
                      <a:pt x="3227" y="10598"/>
                      <a:pt x="6775" y="11181"/>
                      <a:pt x="10502" y="11181"/>
                    </a:cubicBezTo>
                    <a:cubicBezTo>
                      <a:pt x="20205" y="11181"/>
                      <a:pt x="28718" y="7204"/>
                      <a:pt x="33481" y="1215"/>
                    </a:cubicBezTo>
                    <a:cubicBezTo>
                      <a:pt x="33874" y="727"/>
                      <a:pt x="33505" y="1"/>
                      <a:pt x="32873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9" name="Google Shape;632;p31">
                <a:extLst>
                  <a:ext uri="{FF2B5EF4-FFF2-40B4-BE49-F238E27FC236}">
                    <a16:creationId xmlns:a16="http://schemas.microsoft.com/office/drawing/2014/main" id="{FC81544F-FFB0-494B-A672-69EBB70B41D8}"/>
                  </a:ext>
                </a:extLst>
              </p:cNvPr>
              <p:cNvSpPr/>
              <p:nvPr/>
            </p:nvSpPr>
            <p:spPr>
              <a:xfrm flipH="1">
                <a:off x="7090002" y="5326066"/>
                <a:ext cx="806192" cy="266105"/>
              </a:xfrm>
              <a:custGeom>
                <a:avLst/>
                <a:gdLst/>
                <a:ahLst/>
                <a:cxnLst/>
                <a:rect l="l" t="t" r="r" b="b"/>
                <a:pathLst>
                  <a:path w="33874" h="11181" extrusionOk="0">
                    <a:moveTo>
                      <a:pt x="30838" y="1"/>
                    </a:moveTo>
                    <a:cubicBezTo>
                      <a:pt x="23266" y="8524"/>
                      <a:pt x="13357" y="10169"/>
                      <a:pt x="6835" y="10169"/>
                    </a:cubicBezTo>
                    <a:cubicBezTo>
                      <a:pt x="2988" y="10169"/>
                      <a:pt x="318" y="9597"/>
                      <a:pt x="0" y="9526"/>
                    </a:cubicBezTo>
                    <a:lnTo>
                      <a:pt x="0" y="9526"/>
                    </a:lnTo>
                    <a:cubicBezTo>
                      <a:pt x="3227" y="10598"/>
                      <a:pt x="6775" y="11181"/>
                      <a:pt x="10502" y="11181"/>
                    </a:cubicBezTo>
                    <a:cubicBezTo>
                      <a:pt x="20205" y="11181"/>
                      <a:pt x="28718" y="7204"/>
                      <a:pt x="33481" y="1215"/>
                    </a:cubicBezTo>
                    <a:cubicBezTo>
                      <a:pt x="33874" y="727"/>
                      <a:pt x="33505" y="1"/>
                      <a:pt x="32874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0" name="Google Shape;633;p31">
                <a:extLst>
                  <a:ext uri="{FF2B5EF4-FFF2-40B4-BE49-F238E27FC236}">
                    <a16:creationId xmlns:a16="http://schemas.microsoft.com/office/drawing/2014/main" id="{7B1FE06B-9B74-4AC6-87CE-1428EF7687CE}"/>
                  </a:ext>
                </a:extLst>
              </p:cNvPr>
              <p:cNvSpPr/>
              <p:nvPr/>
            </p:nvSpPr>
            <p:spPr>
              <a:xfrm flipH="1">
                <a:off x="5958230" y="4824796"/>
                <a:ext cx="293308" cy="237212"/>
              </a:xfrm>
              <a:custGeom>
                <a:avLst/>
                <a:gdLst/>
                <a:ahLst/>
                <a:cxnLst/>
                <a:rect l="l" t="t" r="r" b="b"/>
                <a:pathLst>
                  <a:path w="12324" h="9967" extrusionOk="0">
                    <a:moveTo>
                      <a:pt x="10430" y="1"/>
                    </a:moveTo>
                    <a:lnTo>
                      <a:pt x="10430" y="1"/>
                    </a:lnTo>
                    <a:cubicBezTo>
                      <a:pt x="10811" y="1275"/>
                      <a:pt x="10942" y="2846"/>
                      <a:pt x="10418" y="4561"/>
                    </a:cubicBezTo>
                    <a:cubicBezTo>
                      <a:pt x="9049" y="9026"/>
                      <a:pt x="238" y="9466"/>
                      <a:pt x="0" y="9478"/>
                    </a:cubicBezTo>
                    <a:cubicBezTo>
                      <a:pt x="1048" y="9788"/>
                      <a:pt x="2215" y="9966"/>
                      <a:pt x="3429" y="9966"/>
                    </a:cubicBezTo>
                    <a:cubicBezTo>
                      <a:pt x="8347" y="9966"/>
                      <a:pt x="12323" y="7204"/>
                      <a:pt x="12323" y="3799"/>
                    </a:cubicBezTo>
                    <a:cubicBezTo>
                      <a:pt x="12323" y="2370"/>
                      <a:pt x="11621" y="1049"/>
                      <a:pt x="10430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" name="Google Shape;634;p31">
                <a:extLst>
                  <a:ext uri="{FF2B5EF4-FFF2-40B4-BE49-F238E27FC236}">
                    <a16:creationId xmlns:a16="http://schemas.microsoft.com/office/drawing/2014/main" id="{B165432E-5BB2-47C8-BD29-17852C3BEBB1}"/>
                  </a:ext>
                </a:extLst>
              </p:cNvPr>
              <p:cNvSpPr/>
              <p:nvPr/>
            </p:nvSpPr>
            <p:spPr>
              <a:xfrm flipH="1">
                <a:off x="5963895" y="3980953"/>
                <a:ext cx="411473" cy="174571"/>
              </a:xfrm>
              <a:custGeom>
                <a:avLst/>
                <a:gdLst/>
                <a:ahLst/>
                <a:cxnLst/>
                <a:rect l="l" t="t" r="r" b="b"/>
                <a:pathLst>
                  <a:path w="17289" h="7335" extrusionOk="0">
                    <a:moveTo>
                      <a:pt x="17288" y="0"/>
                    </a:moveTo>
                    <a:cubicBezTo>
                      <a:pt x="15312" y="2608"/>
                      <a:pt x="12168" y="4298"/>
                      <a:pt x="8632" y="4298"/>
                    </a:cubicBezTo>
                    <a:cubicBezTo>
                      <a:pt x="6442" y="4298"/>
                      <a:pt x="4394" y="3643"/>
                      <a:pt x="2679" y="2524"/>
                    </a:cubicBezTo>
                    <a:cubicBezTo>
                      <a:pt x="1655" y="1846"/>
                      <a:pt x="738" y="1000"/>
                      <a:pt x="0" y="12"/>
                    </a:cubicBezTo>
                    <a:cubicBezTo>
                      <a:pt x="310" y="310"/>
                      <a:pt x="7858" y="7334"/>
                      <a:pt x="172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75" cap="flat" cmpd="sng">
                <a:solidFill>
                  <a:srgbClr val="A80E0E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24" name="文字方塊 123">
              <a:extLst>
                <a:ext uri="{FF2B5EF4-FFF2-40B4-BE49-F238E27FC236}">
                  <a16:creationId xmlns:a16="http://schemas.microsoft.com/office/drawing/2014/main" id="{69A4B397-EC82-42AD-8CE1-DCF9278F128A}"/>
                </a:ext>
              </a:extLst>
            </p:cNvPr>
            <p:cNvSpPr txBox="1"/>
            <p:nvPr/>
          </p:nvSpPr>
          <p:spPr>
            <a:xfrm>
              <a:off x="7541444" y="3457220"/>
              <a:ext cx="2824449" cy="1740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8000" b="1" dirty="0">
                  <a:solidFill>
                    <a:srgbClr val="EA4335"/>
                  </a:solidFill>
                  <a:latin typeface="+mn-lt"/>
                  <a:ea typeface="+mn-ea"/>
                  <a:cs typeface="+mn-ea"/>
                  <a:sym typeface="+mn-lt"/>
                </a:rPr>
                <a:t>勞方</a:t>
              </a:r>
              <a:r>
                <a:rPr lang="en-US" altLang="zh-TW" sz="8000" b="1" dirty="0">
                  <a:solidFill>
                    <a:srgbClr val="EA4335"/>
                  </a:solidFill>
                  <a:latin typeface="+mn-lt"/>
                  <a:ea typeface="+mn-ea"/>
                  <a:cs typeface="+mn-ea"/>
                  <a:sym typeface="+mn-lt"/>
                </a:rPr>
                <a:t>?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799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11225" y="548680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什麼是不當勞動行為</a:t>
            </a:r>
            <a:r>
              <a:rPr lang="en-US" altLang="zh-TW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type="subTitle" idx="4294967295"/>
          </p:nvPr>
        </p:nvSpPr>
        <p:spPr>
          <a:xfrm>
            <a:off x="911225" y="1628800"/>
            <a:ext cx="10783788" cy="4886300"/>
          </a:xfrm>
        </p:spPr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zh-TW" altLang="en-US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工會法第</a:t>
            </a:r>
            <a:r>
              <a:rPr lang="en-US" altLang="zh-TW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35</a:t>
            </a:r>
            <a:r>
              <a:rPr lang="zh-TW" altLang="en-US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2200" dirty="0" smtClean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項</a:t>
            </a:r>
            <a:r>
              <a:rPr lang="en-US" altLang="zh-TW" sz="2200" dirty="0" smtClean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endParaRPr lang="en-US" altLang="zh-TW" sz="2200" dirty="0">
              <a:solidFill>
                <a:schemeClr val="tx2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雇主或代表雇主行使管理權之人，不得有下列</a:t>
            </a:r>
            <a:r>
              <a:rPr lang="zh-TW" altLang="en-US" sz="2200" dirty="0" smtClean="0">
                <a:latin typeface="+mn-lt"/>
                <a:ea typeface="+mn-ea"/>
                <a:cs typeface="+mn-ea"/>
                <a:sym typeface="+mn-lt"/>
              </a:rPr>
              <a:t>行為</a:t>
            </a:r>
            <a:r>
              <a:rPr lang="en-US" altLang="zh-TW" sz="2200" dirty="0" smtClean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200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對於</a:t>
            </a: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勞工組織工會、加入工會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參加工會活動或擔任工會職務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，而拒絕僱用、解僱、降調、減薪或為其他不利之待遇。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對於勞工或求職者以不加入工會或擔任工會職務為僱用條件。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對於勞工</a:t>
            </a: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提出團體協商之要求或參與團體協商相關事務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，而拒絕僱用、解僱、降調、減薪或為其他不利之待遇。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對於</a:t>
            </a: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勞工參與或支持爭議行為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，而解僱、降調、減薪或為其他不利之待遇。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不當影響、妨礙或限制工會之成立、組織或活動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。</a:t>
            </a:r>
          </a:p>
          <a:p>
            <a:pPr marL="114300" indent="0">
              <a:lnSpc>
                <a:spcPct val="150000"/>
              </a:lnSpc>
              <a:buNone/>
            </a:pPr>
            <a:endParaRPr lang="zh-TW" altLang="en-US" sz="2200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676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/>
          <p:cNvGrpSpPr/>
          <p:nvPr/>
        </p:nvGrpSpPr>
        <p:grpSpPr>
          <a:xfrm>
            <a:off x="1775520" y="2191278"/>
            <a:ext cx="3672408" cy="3037922"/>
            <a:chOff x="1775520" y="1916832"/>
            <a:chExt cx="3960440" cy="3744416"/>
          </a:xfrm>
          <a:solidFill>
            <a:schemeClr val="accent5"/>
          </a:solidFill>
          <a:effectLst>
            <a:outerShdw blurRad="254000" dist="215900" dir="2700000" sx="97000" sy="97000" algn="tl" rotWithShape="0">
              <a:prstClr val="black">
                <a:alpha val="37000"/>
              </a:prstClr>
            </a:outerShdw>
          </a:effectLst>
        </p:grpSpPr>
        <p:sp>
          <p:nvSpPr>
            <p:cNvPr id="8" name="圓角矩形 7"/>
            <p:cNvSpPr/>
            <p:nvPr/>
          </p:nvSpPr>
          <p:spPr>
            <a:xfrm>
              <a:off x="1775520" y="1916832"/>
              <a:ext cx="3960440" cy="374441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流程圖: 結束點 9"/>
            <p:cNvSpPr/>
            <p:nvPr/>
          </p:nvSpPr>
          <p:spPr>
            <a:xfrm>
              <a:off x="2783632" y="1916832"/>
              <a:ext cx="1944216" cy="648072"/>
            </a:xfrm>
            <a:prstGeom prst="flowChartTerminator">
              <a:avLst/>
            </a:prstGeom>
            <a:solidFill>
              <a:srgbClr val="EF84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3124622" y="2098948"/>
            <a:ext cx="971741" cy="5783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400" b="1" dirty="0">
                <a:solidFill>
                  <a:schemeClr val="accent5"/>
                </a:solidFill>
                <a:cs typeface="+mn-ea"/>
                <a:sym typeface="+mn-lt"/>
              </a:rPr>
              <a:t>連結</a:t>
            </a:r>
            <a:r>
              <a:rPr lang="en-US" altLang="zh-TW" sz="2400" b="1" dirty="0">
                <a:solidFill>
                  <a:schemeClr val="accent5"/>
                </a:solidFill>
                <a:cs typeface="+mn-ea"/>
                <a:sym typeface="+mn-lt"/>
              </a:rPr>
              <a:t>1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655840" y="548680"/>
            <a:ext cx="2952750" cy="1223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前情提要</a:t>
            </a:r>
          </a:p>
        </p:txBody>
      </p:sp>
      <p:sp>
        <p:nvSpPr>
          <p:cNvPr id="11" name="矩形 10"/>
          <p:cNvSpPr/>
          <p:nvPr/>
        </p:nvSpPr>
        <p:spPr>
          <a:xfrm>
            <a:off x="2639616" y="2996952"/>
            <a:ext cx="2031325" cy="1652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b="1" dirty="0">
                <a:solidFill>
                  <a:schemeClr val="bg1"/>
                </a:solidFill>
                <a:cs typeface="+mn-ea"/>
                <a:sym typeface="+mn-lt"/>
              </a:rPr>
              <a:t>安全求職</a:t>
            </a:r>
            <a:endParaRPr lang="en-US" altLang="zh-TW" sz="36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zh-TW" sz="3600" b="1" dirty="0">
                <a:solidFill>
                  <a:schemeClr val="bg1"/>
                </a:solidFill>
                <a:cs typeface="+mn-ea"/>
                <a:sym typeface="+mn-lt"/>
              </a:rPr>
              <a:t>7</a:t>
            </a:r>
            <a:r>
              <a:rPr lang="zh-TW" altLang="en-US" sz="3600" b="1" dirty="0">
                <a:solidFill>
                  <a:schemeClr val="bg1"/>
                </a:solidFill>
                <a:cs typeface="+mn-ea"/>
                <a:sym typeface="+mn-lt"/>
              </a:rPr>
              <a:t>不</a:t>
            </a:r>
            <a:endParaRPr lang="en-US" altLang="zh-TW" sz="3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6456040" y="2191278"/>
            <a:ext cx="3672408" cy="3037922"/>
            <a:chOff x="1775520" y="1916832"/>
            <a:chExt cx="3960440" cy="3744416"/>
          </a:xfrm>
          <a:solidFill>
            <a:schemeClr val="accent5"/>
          </a:solidFill>
          <a:effectLst>
            <a:outerShdw blurRad="254000" dist="215900" dir="2700000" sx="97000" sy="97000" algn="tl" rotWithShape="0">
              <a:prstClr val="black">
                <a:alpha val="37000"/>
              </a:prstClr>
            </a:outerShdw>
          </a:effectLst>
        </p:grpSpPr>
        <p:sp>
          <p:nvSpPr>
            <p:cNvPr id="18" name="圓角矩形 17"/>
            <p:cNvSpPr/>
            <p:nvPr/>
          </p:nvSpPr>
          <p:spPr>
            <a:xfrm>
              <a:off x="1775520" y="1916832"/>
              <a:ext cx="3960440" cy="374441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流程圖: 結束點 18"/>
            <p:cNvSpPr/>
            <p:nvPr/>
          </p:nvSpPr>
          <p:spPr>
            <a:xfrm>
              <a:off x="2783632" y="1916832"/>
              <a:ext cx="1944216" cy="648072"/>
            </a:xfrm>
            <a:prstGeom prst="flowChartTerminator">
              <a:avLst/>
            </a:prstGeom>
            <a:solidFill>
              <a:srgbClr val="EF84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矩形 16"/>
          <p:cNvSpPr/>
          <p:nvPr/>
        </p:nvSpPr>
        <p:spPr>
          <a:xfrm>
            <a:off x="7824192" y="2132856"/>
            <a:ext cx="9717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400" b="1" dirty="0">
                <a:solidFill>
                  <a:schemeClr val="accent5"/>
                </a:solidFill>
                <a:cs typeface="+mn-ea"/>
                <a:sym typeface="+mn-lt"/>
              </a:rPr>
              <a:t>連結</a:t>
            </a:r>
            <a:r>
              <a:rPr lang="en-US" altLang="zh-TW" sz="2400" b="1" dirty="0">
                <a:solidFill>
                  <a:schemeClr val="accent5"/>
                </a:solidFill>
                <a:cs typeface="+mn-ea"/>
                <a:sym typeface="+mn-lt"/>
              </a:rPr>
              <a:t>2</a:t>
            </a:r>
          </a:p>
        </p:txBody>
      </p:sp>
      <p:sp>
        <p:nvSpPr>
          <p:cNvPr id="20" name="矩形 19"/>
          <p:cNvSpPr/>
          <p:nvPr/>
        </p:nvSpPr>
        <p:spPr>
          <a:xfrm>
            <a:off x="7320134" y="2996952"/>
            <a:ext cx="2031325" cy="16516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b="1" dirty="0">
                <a:solidFill>
                  <a:schemeClr val="bg1"/>
                </a:solidFill>
                <a:cs typeface="+mn-ea"/>
                <a:sym typeface="+mn-lt"/>
              </a:rPr>
              <a:t>團結合作</a:t>
            </a:r>
            <a:endParaRPr lang="en-US" altLang="zh-TW" sz="36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b="1" dirty="0">
                <a:solidFill>
                  <a:schemeClr val="bg1"/>
                </a:solidFill>
                <a:cs typeface="+mn-ea"/>
                <a:sym typeface="+mn-lt"/>
              </a:rPr>
              <a:t>工會</a:t>
            </a:r>
            <a:endParaRPr lang="en-US" altLang="zh-TW" sz="3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30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群組 53">
            <a:extLst>
              <a:ext uri="{FF2B5EF4-FFF2-40B4-BE49-F238E27FC236}">
                <a16:creationId xmlns:a16="http://schemas.microsoft.com/office/drawing/2014/main" id="{C190CE26-1454-45A5-AA49-E81988076C07}"/>
              </a:ext>
            </a:extLst>
          </p:cNvPr>
          <p:cNvGrpSpPr/>
          <p:nvPr/>
        </p:nvGrpSpPr>
        <p:grpSpPr>
          <a:xfrm>
            <a:off x="943507" y="1903077"/>
            <a:ext cx="10292174" cy="4459623"/>
            <a:chOff x="829207" y="1433177"/>
            <a:chExt cx="10292174" cy="4459623"/>
          </a:xfrm>
        </p:grpSpPr>
        <p:sp>
          <p:nvSpPr>
            <p:cNvPr id="5" name="Google Shape;3514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A66DC982-56F4-437D-92EB-8C0B68566EBA}"/>
                </a:ext>
              </a:extLst>
            </p:cNvPr>
            <p:cNvSpPr/>
            <p:nvPr/>
          </p:nvSpPr>
          <p:spPr>
            <a:xfrm>
              <a:off x="850795" y="1979519"/>
              <a:ext cx="3228984" cy="3900569"/>
            </a:xfrm>
            <a:prstGeom prst="roundRect">
              <a:avLst>
                <a:gd name="adj" fmla="val 5570"/>
              </a:avLst>
            </a:prstGeom>
            <a:solidFill>
              <a:schemeClr val="bg1">
                <a:lumMod val="20000"/>
                <a:lumOff val="80000"/>
              </a:scheme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" name="Google Shape;3541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EA05611E-E9E3-4D19-9623-A3503BD47695}"/>
                </a:ext>
              </a:extLst>
            </p:cNvPr>
            <p:cNvSpPr txBox="1">
              <a:spLocks/>
            </p:cNvSpPr>
            <p:nvPr/>
          </p:nvSpPr>
          <p:spPr>
            <a:xfrm>
              <a:off x="829207" y="2470932"/>
              <a:ext cx="3228984" cy="52291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zh-TW" altLang="en-US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狀況</a:t>
              </a:r>
              <a:r>
                <a:rPr lang="en-US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A</a:t>
              </a:r>
            </a:p>
          </p:txBody>
        </p:sp>
        <p:sp>
          <p:nvSpPr>
            <p:cNvPr id="9" name="Google Shape;3542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2C431C19-F28D-4F13-95E9-9F90B8EB54D5}"/>
                </a:ext>
              </a:extLst>
            </p:cNvPr>
            <p:cNvSpPr txBox="1">
              <a:spLocks/>
            </p:cNvSpPr>
            <p:nvPr/>
          </p:nvSpPr>
          <p:spPr>
            <a:xfrm>
              <a:off x="983432" y="3318515"/>
              <a:ext cx="2868836" cy="2390962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zh-TW" altLang="en-US" sz="1800" dirty="0">
                  <a:latin typeface="+mn-lt"/>
                  <a:ea typeface="+mn-ea"/>
                  <a:cs typeface="+mn-ea"/>
                  <a:sym typeface="+mn-lt"/>
                </a:rPr>
                <a:t>工會批評公司政策、制度，然因工會的資訊不甚完整，讓其批評可能稍微不完全符合事實，公司得知後，未以其可行的管道澄清、溝通，而是懲處員工。</a:t>
              </a:r>
            </a:p>
            <a:p>
              <a:pPr algn="just">
                <a:lnSpc>
                  <a:spcPct val="150000"/>
                </a:lnSpc>
              </a:pPr>
              <a:endParaRPr lang="zh-TW" altLang="en-US" sz="1800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4" name="Google Shape;3514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5AEFE976-7C7A-497F-88FB-0307632AA620}"/>
                </a:ext>
              </a:extLst>
            </p:cNvPr>
            <p:cNvSpPr/>
            <p:nvPr/>
          </p:nvSpPr>
          <p:spPr>
            <a:xfrm>
              <a:off x="7892397" y="1979519"/>
              <a:ext cx="3228984" cy="3900569"/>
            </a:xfrm>
            <a:prstGeom prst="roundRect">
              <a:avLst>
                <a:gd name="adj" fmla="val 5570"/>
              </a:avLst>
            </a:prstGeom>
            <a:solidFill>
              <a:schemeClr val="bg1">
                <a:lumMod val="20000"/>
                <a:lumOff val="80000"/>
              </a:scheme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6" name="Google Shape;3541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B0E86D84-5005-4D42-923F-FE067FCC8283}"/>
                </a:ext>
              </a:extLst>
            </p:cNvPr>
            <p:cNvSpPr txBox="1">
              <a:spLocks/>
            </p:cNvSpPr>
            <p:nvPr/>
          </p:nvSpPr>
          <p:spPr>
            <a:xfrm>
              <a:off x="7870809" y="2470932"/>
              <a:ext cx="3228984" cy="52291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zh-TW" altLang="en-US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狀況</a:t>
              </a:r>
              <a:r>
                <a:rPr lang="en-US" altLang="zh-TW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C</a:t>
              </a:r>
              <a:endParaRPr lang="en-US" sz="24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" name="Google Shape;3542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04C5C157-636D-4242-BB25-D3F271D11713}"/>
                </a:ext>
              </a:extLst>
            </p:cNvPr>
            <p:cNvSpPr txBox="1">
              <a:spLocks/>
            </p:cNvSpPr>
            <p:nvPr/>
          </p:nvSpPr>
          <p:spPr>
            <a:xfrm>
              <a:off x="8090887" y="3141663"/>
              <a:ext cx="2880320" cy="1873523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TW" altLang="en-US" sz="1800" dirty="0">
                  <a:latin typeface="+mn-lt"/>
                  <a:ea typeface="+mn-ea"/>
                  <a:cs typeface="+mn-ea"/>
                  <a:sym typeface="+mn-lt"/>
                </a:rPr>
                <a:t>勞工提出團體協商的要求，企業一直找理由拖延提出協商方案，直到</a:t>
              </a:r>
              <a:r>
                <a:rPr lang="en-US" altLang="zh-TW" sz="1800" dirty="0">
                  <a:latin typeface="+mn-lt"/>
                  <a:ea typeface="+mn-ea"/>
                  <a:cs typeface="+mn-ea"/>
                  <a:sym typeface="+mn-lt"/>
                </a:rPr>
                <a:t>3</a:t>
              </a:r>
              <a:r>
                <a:rPr lang="zh-TW" altLang="en-US" sz="1800" dirty="0">
                  <a:latin typeface="+mn-lt"/>
                  <a:ea typeface="+mn-ea"/>
                  <a:cs typeface="+mn-ea"/>
                  <a:sym typeface="+mn-lt"/>
                </a:rPr>
                <a:t>個月後才終於提出方案與工會進行協商。</a:t>
              </a:r>
            </a:p>
          </p:txBody>
        </p:sp>
        <p:sp>
          <p:nvSpPr>
            <p:cNvPr id="39" name="Google Shape;3514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A9E691F8-009C-48EA-9CC6-924241A2F353}"/>
                </a:ext>
              </a:extLst>
            </p:cNvPr>
            <p:cNvSpPr/>
            <p:nvPr/>
          </p:nvSpPr>
          <p:spPr>
            <a:xfrm>
              <a:off x="4390992" y="1992231"/>
              <a:ext cx="3228984" cy="3900569"/>
            </a:xfrm>
            <a:prstGeom prst="roundRect">
              <a:avLst>
                <a:gd name="adj" fmla="val 5570"/>
              </a:avLst>
            </a:prstGeom>
            <a:solidFill>
              <a:schemeClr val="bg1">
                <a:lumMod val="20000"/>
                <a:lumOff val="80000"/>
              </a:scheme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1" name="Google Shape;3541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B0EA2314-28E5-4158-9964-AFB6BDB8984B}"/>
                </a:ext>
              </a:extLst>
            </p:cNvPr>
            <p:cNvSpPr txBox="1">
              <a:spLocks/>
            </p:cNvSpPr>
            <p:nvPr/>
          </p:nvSpPr>
          <p:spPr>
            <a:xfrm>
              <a:off x="4365738" y="2470932"/>
              <a:ext cx="3228984" cy="52291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zh-TW" altLang="en-US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狀況</a:t>
              </a:r>
              <a:r>
                <a:rPr lang="en-US" altLang="zh-TW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B</a:t>
              </a:r>
              <a:endParaRPr lang="en-US" sz="24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" name="Google Shape;3542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6B276F83-F6D2-4D1D-B5EB-9458FECAA9B4}"/>
                </a:ext>
              </a:extLst>
            </p:cNvPr>
            <p:cNvSpPr txBox="1">
              <a:spLocks/>
            </p:cNvSpPr>
            <p:nvPr/>
          </p:nvSpPr>
          <p:spPr>
            <a:xfrm>
              <a:off x="4501670" y="2993848"/>
              <a:ext cx="3093052" cy="2595392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zh-TW" altLang="en-US" sz="1800" dirty="0">
                  <a:latin typeface="+mn-lt"/>
                  <a:ea typeface="+mn-ea"/>
                  <a:cs typeface="+mn-ea"/>
                  <a:sym typeface="+mn-lt"/>
                </a:rPr>
                <a:t>雇主介入工會籌組過程、對勞工籌組工會有負面評價或言論、詢問勞工為何要籌組工會、暗示勞工「不要籌組工會」、告訴勞工籌組工會可能會有不良後果。</a:t>
              </a:r>
            </a:p>
          </p:txBody>
        </p: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E0F5EE92-2C60-42FA-88D3-C481FDDE9F13}"/>
                </a:ext>
              </a:extLst>
            </p:cNvPr>
            <p:cNvGrpSpPr/>
            <p:nvPr/>
          </p:nvGrpSpPr>
          <p:grpSpPr>
            <a:xfrm>
              <a:off x="2012823" y="1433177"/>
              <a:ext cx="848507" cy="899509"/>
              <a:chOff x="2012823" y="1433177"/>
              <a:chExt cx="848507" cy="899509"/>
            </a:xfrm>
          </p:grpSpPr>
          <p:sp>
            <p:nvSpPr>
              <p:cNvPr id="7" name="Google Shape;3516;p82">
                <a:hlinkClick r:id="rId2" action="ppaction://hlinksldjump"/>
                <a:extLst>
                  <a:ext uri="{FF2B5EF4-FFF2-40B4-BE49-F238E27FC236}">
                    <a16:creationId xmlns:a16="http://schemas.microsoft.com/office/drawing/2014/main" id="{5055E5BE-E2DA-4C74-A912-1C0E4FC3C631}"/>
                  </a:ext>
                </a:extLst>
              </p:cNvPr>
              <p:cNvSpPr/>
              <p:nvPr/>
            </p:nvSpPr>
            <p:spPr>
              <a:xfrm>
                <a:off x="2117560" y="1654852"/>
                <a:ext cx="743770" cy="677834"/>
              </a:xfrm>
              <a:prstGeom prst="ellipse">
                <a:avLst/>
              </a:prstGeom>
              <a:solidFill>
                <a:srgbClr val="FFC0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pic>
            <p:nvPicPr>
              <p:cNvPr id="44" name="圖形 43" descr="釘選">
                <a:extLst>
                  <a:ext uri="{FF2B5EF4-FFF2-40B4-BE49-F238E27FC236}">
                    <a16:creationId xmlns:a16="http://schemas.microsoft.com/office/drawing/2014/main" id="{F7308D54-A87E-4590-93F7-C1E155CEFB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 rot="347377">
                <a:off x="2012823" y="1433177"/>
                <a:ext cx="743770" cy="743770"/>
              </a:xfrm>
              <a:prstGeom prst="rect">
                <a:avLst/>
              </a:prstGeom>
            </p:spPr>
          </p:pic>
        </p:grpSp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6ED5572D-7FBC-48A6-A7CE-DED922224563}"/>
                </a:ext>
              </a:extLst>
            </p:cNvPr>
            <p:cNvGrpSpPr/>
            <p:nvPr/>
          </p:nvGrpSpPr>
          <p:grpSpPr>
            <a:xfrm>
              <a:off x="5555976" y="1433177"/>
              <a:ext cx="848507" cy="899509"/>
              <a:chOff x="2012823" y="1433177"/>
              <a:chExt cx="848507" cy="899509"/>
            </a:xfrm>
          </p:grpSpPr>
          <p:sp>
            <p:nvSpPr>
              <p:cNvPr id="49" name="Google Shape;3516;p82">
                <a:hlinkClick r:id="rId2" action="ppaction://hlinksldjump"/>
                <a:extLst>
                  <a:ext uri="{FF2B5EF4-FFF2-40B4-BE49-F238E27FC236}">
                    <a16:creationId xmlns:a16="http://schemas.microsoft.com/office/drawing/2014/main" id="{F5161346-75C8-48E8-9E8D-B59F97FD2BE5}"/>
                  </a:ext>
                </a:extLst>
              </p:cNvPr>
              <p:cNvSpPr/>
              <p:nvPr/>
            </p:nvSpPr>
            <p:spPr>
              <a:xfrm>
                <a:off x="2117560" y="1654852"/>
                <a:ext cx="743770" cy="677834"/>
              </a:xfrm>
              <a:prstGeom prst="ellipse">
                <a:avLst/>
              </a:prstGeom>
              <a:solidFill>
                <a:srgbClr val="FFC0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pic>
            <p:nvPicPr>
              <p:cNvPr id="50" name="圖形 49" descr="釘選">
                <a:extLst>
                  <a:ext uri="{FF2B5EF4-FFF2-40B4-BE49-F238E27FC236}">
                    <a16:creationId xmlns:a16="http://schemas.microsoft.com/office/drawing/2014/main" id="{B202D7AA-409B-483F-9F00-764D6F95E6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 rot="347377">
                <a:off x="2012823" y="1433177"/>
                <a:ext cx="743770" cy="743770"/>
              </a:xfrm>
              <a:prstGeom prst="rect">
                <a:avLst/>
              </a:prstGeom>
            </p:spPr>
          </p:pic>
        </p:grpSp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id="{A6173EA6-639E-41AE-90FC-D1FE80C0908B}"/>
                </a:ext>
              </a:extLst>
            </p:cNvPr>
            <p:cNvGrpSpPr/>
            <p:nvPr/>
          </p:nvGrpSpPr>
          <p:grpSpPr>
            <a:xfrm>
              <a:off x="9106793" y="1433177"/>
              <a:ext cx="848507" cy="899509"/>
              <a:chOff x="2012823" y="1433177"/>
              <a:chExt cx="848507" cy="899509"/>
            </a:xfrm>
          </p:grpSpPr>
          <p:sp>
            <p:nvSpPr>
              <p:cNvPr id="52" name="Google Shape;3516;p82">
                <a:hlinkClick r:id="rId2" action="ppaction://hlinksldjump"/>
                <a:extLst>
                  <a:ext uri="{FF2B5EF4-FFF2-40B4-BE49-F238E27FC236}">
                    <a16:creationId xmlns:a16="http://schemas.microsoft.com/office/drawing/2014/main" id="{71D530EF-9E5D-4B08-8F0D-9F3AE3136C59}"/>
                  </a:ext>
                </a:extLst>
              </p:cNvPr>
              <p:cNvSpPr/>
              <p:nvPr/>
            </p:nvSpPr>
            <p:spPr>
              <a:xfrm>
                <a:off x="2117560" y="1654852"/>
                <a:ext cx="743770" cy="677834"/>
              </a:xfrm>
              <a:prstGeom prst="ellipse">
                <a:avLst/>
              </a:prstGeom>
              <a:solidFill>
                <a:srgbClr val="FFC0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pic>
            <p:nvPicPr>
              <p:cNvPr id="53" name="圖形 52" descr="釘選">
                <a:extLst>
                  <a:ext uri="{FF2B5EF4-FFF2-40B4-BE49-F238E27FC236}">
                    <a16:creationId xmlns:a16="http://schemas.microsoft.com/office/drawing/2014/main" id="{3C50D3A5-21C7-4EC8-85CE-94174C337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 rot="347377">
                <a:off x="2012823" y="1433177"/>
                <a:ext cx="743770" cy="743770"/>
              </a:xfrm>
              <a:prstGeom prst="rect">
                <a:avLst/>
              </a:prstGeom>
            </p:spPr>
          </p:pic>
        </p:grpSp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D7D0010E-C5CD-4993-AC0B-142D7D9F3188}"/>
              </a:ext>
            </a:extLst>
          </p:cNvPr>
          <p:cNvSpPr txBox="1"/>
          <p:nvPr/>
        </p:nvSpPr>
        <p:spPr>
          <a:xfrm>
            <a:off x="904553" y="913036"/>
            <a:ext cx="10205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下列哪些行為有可能構成雇主「不當勞動行為」？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731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847528" y="1772816"/>
            <a:ext cx="8856984" cy="22322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上述哪些行為有可能構成雇主「不當勞動行為」？</a:t>
            </a: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2207568" y="4077072"/>
            <a:ext cx="4752528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4800" dirty="0" smtClean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ANS:A</a:t>
            </a:r>
            <a:r>
              <a:rPr lang="zh-TW" altLang="en-US" sz="4800" dirty="0" smtClean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B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C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17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23592" y="1844824"/>
            <a:ext cx="6408738" cy="302577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6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被「不當勞動行為」</a:t>
            </a:r>
            <a:r>
              <a:rPr lang="en-US" altLang="zh-TW" sz="6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6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6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誰能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保護</a:t>
            </a:r>
            <a:r>
              <a:rPr lang="zh-TW" altLang="en-US" sz="7300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我</a:t>
            </a:r>
            <a:endParaRPr lang="zh-TW" altLang="en-US" sz="66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" name="组合 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58E80FAD-ABD9-4EA9-8149-9AC4C186920F}"/>
              </a:ext>
            </a:extLst>
          </p:cNvPr>
          <p:cNvGrpSpPr>
            <a:grpSpLocks noChangeAspect="1"/>
          </p:cNvGrpSpPr>
          <p:nvPr/>
        </p:nvGrpSpPr>
        <p:grpSpPr>
          <a:xfrm>
            <a:off x="7680176" y="3835279"/>
            <a:ext cx="3168352" cy="2679821"/>
            <a:chOff x="5600741" y="1130300"/>
            <a:chExt cx="5919747" cy="5006975"/>
          </a:xfrm>
        </p:grpSpPr>
        <p:sp>
          <p:nvSpPr>
            <p:cNvPr id="4" name="iŝlïde">
              <a:extLst>
                <a:ext uri="{FF2B5EF4-FFF2-40B4-BE49-F238E27FC236}">
                  <a16:creationId xmlns:a16="http://schemas.microsoft.com/office/drawing/2014/main" id="{8D07AE2D-4B83-431E-8566-FD3DFF5099C4}"/>
                </a:ext>
              </a:extLst>
            </p:cNvPr>
            <p:cNvSpPr/>
            <p:nvPr/>
          </p:nvSpPr>
          <p:spPr bwMode="auto">
            <a:xfrm>
              <a:off x="8354058" y="3225867"/>
              <a:ext cx="432730" cy="227328"/>
            </a:xfrm>
            <a:custGeom>
              <a:avLst/>
              <a:gdLst>
                <a:gd name="T0" fmla="*/ 0 w 235"/>
                <a:gd name="T1" fmla="*/ 43 h 124"/>
                <a:gd name="T2" fmla="*/ 92 w 235"/>
                <a:gd name="T3" fmla="*/ 0 h 124"/>
                <a:gd name="T4" fmla="*/ 113 w 235"/>
                <a:gd name="T5" fmla="*/ 21 h 124"/>
                <a:gd name="T6" fmla="*/ 223 w 235"/>
                <a:gd name="T7" fmla="*/ 21 h 124"/>
                <a:gd name="T8" fmla="*/ 235 w 235"/>
                <a:gd name="T9" fmla="*/ 124 h 124"/>
                <a:gd name="T10" fmla="*/ 0 w 235"/>
                <a:gd name="T11" fmla="*/ 103 h 124"/>
                <a:gd name="T12" fmla="*/ 0 w 235"/>
                <a:gd name="T13" fmla="*/ 4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4">
                  <a:moveTo>
                    <a:pt x="0" y="43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113" y="21"/>
                    <a:pt x="113" y="21"/>
                    <a:pt x="113" y="21"/>
                  </a:cubicBezTo>
                  <a:cubicBezTo>
                    <a:pt x="223" y="21"/>
                    <a:pt x="223" y="21"/>
                    <a:pt x="223" y="21"/>
                  </a:cubicBezTo>
                  <a:cubicBezTo>
                    <a:pt x="223" y="21"/>
                    <a:pt x="204" y="87"/>
                    <a:pt x="235" y="124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E65E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" name="ïšļïḓe">
              <a:extLst>
                <a:ext uri="{FF2B5EF4-FFF2-40B4-BE49-F238E27FC236}">
                  <a16:creationId xmlns:a16="http://schemas.microsoft.com/office/drawing/2014/main" id="{0EABA703-508B-4C08-98A3-2C2EE442DB03}"/>
                </a:ext>
              </a:extLst>
            </p:cNvPr>
            <p:cNvSpPr/>
            <p:nvPr/>
          </p:nvSpPr>
          <p:spPr bwMode="auto">
            <a:xfrm>
              <a:off x="6185792" y="5387210"/>
              <a:ext cx="445423" cy="638133"/>
            </a:xfrm>
            <a:custGeom>
              <a:avLst/>
              <a:gdLst>
                <a:gd name="T0" fmla="*/ 47 w 242"/>
                <a:gd name="T1" fmla="*/ 347 h 347"/>
                <a:gd name="T2" fmla="*/ 90 w 242"/>
                <a:gd name="T3" fmla="*/ 146 h 347"/>
                <a:gd name="T4" fmla="*/ 242 w 242"/>
                <a:gd name="T5" fmla="*/ 115 h 347"/>
                <a:gd name="T6" fmla="*/ 47 w 242"/>
                <a:gd name="T7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" h="347">
                  <a:moveTo>
                    <a:pt x="47" y="347"/>
                  </a:moveTo>
                  <a:cubicBezTo>
                    <a:pt x="47" y="347"/>
                    <a:pt x="0" y="293"/>
                    <a:pt x="90" y="146"/>
                  </a:cubicBezTo>
                  <a:cubicBezTo>
                    <a:pt x="180" y="0"/>
                    <a:pt x="242" y="115"/>
                    <a:pt x="242" y="115"/>
                  </a:cubicBezTo>
                  <a:lnTo>
                    <a:pt x="47" y="347"/>
                  </a:ln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ïṧḷíḋè">
              <a:extLst>
                <a:ext uri="{FF2B5EF4-FFF2-40B4-BE49-F238E27FC236}">
                  <a16:creationId xmlns:a16="http://schemas.microsoft.com/office/drawing/2014/main" id="{5AED5C3B-0CB7-4078-AE4D-85653A0255C5}"/>
                </a:ext>
              </a:extLst>
            </p:cNvPr>
            <p:cNvSpPr/>
            <p:nvPr/>
          </p:nvSpPr>
          <p:spPr bwMode="auto">
            <a:xfrm>
              <a:off x="5600741" y="5371054"/>
              <a:ext cx="1001626" cy="606976"/>
            </a:xfrm>
            <a:custGeom>
              <a:avLst/>
              <a:gdLst>
                <a:gd name="T0" fmla="*/ 543 w 544"/>
                <a:gd name="T1" fmla="*/ 110 h 330"/>
                <a:gd name="T2" fmla="*/ 452 w 544"/>
                <a:gd name="T3" fmla="*/ 4 h 330"/>
                <a:gd name="T4" fmla="*/ 126 w 544"/>
                <a:gd name="T5" fmla="*/ 135 h 330"/>
                <a:gd name="T6" fmla="*/ 73 w 544"/>
                <a:gd name="T7" fmla="*/ 321 h 330"/>
                <a:gd name="T8" fmla="*/ 190 w 544"/>
                <a:gd name="T9" fmla="*/ 259 h 330"/>
                <a:gd name="T10" fmla="*/ 107 w 544"/>
                <a:gd name="T11" fmla="*/ 328 h 330"/>
                <a:gd name="T12" fmla="*/ 248 w 544"/>
                <a:gd name="T13" fmla="*/ 303 h 330"/>
                <a:gd name="T14" fmla="*/ 483 w 544"/>
                <a:gd name="T15" fmla="*/ 171 h 330"/>
                <a:gd name="T16" fmla="*/ 543 w 544"/>
                <a:gd name="T17" fmla="*/ 11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4" h="330">
                  <a:moveTo>
                    <a:pt x="543" y="110"/>
                  </a:moveTo>
                  <a:cubicBezTo>
                    <a:pt x="538" y="73"/>
                    <a:pt x="452" y="4"/>
                    <a:pt x="452" y="4"/>
                  </a:cubicBezTo>
                  <a:cubicBezTo>
                    <a:pt x="452" y="4"/>
                    <a:pt x="297" y="0"/>
                    <a:pt x="126" y="135"/>
                  </a:cubicBezTo>
                  <a:cubicBezTo>
                    <a:pt x="88" y="165"/>
                    <a:pt x="0" y="290"/>
                    <a:pt x="73" y="321"/>
                  </a:cubicBezTo>
                  <a:cubicBezTo>
                    <a:pt x="124" y="303"/>
                    <a:pt x="190" y="259"/>
                    <a:pt x="190" y="259"/>
                  </a:cubicBezTo>
                  <a:cubicBezTo>
                    <a:pt x="107" y="328"/>
                    <a:pt x="107" y="328"/>
                    <a:pt x="107" y="328"/>
                  </a:cubicBezTo>
                  <a:cubicBezTo>
                    <a:pt x="139" y="330"/>
                    <a:pt x="184" y="323"/>
                    <a:pt x="248" y="303"/>
                  </a:cubicBezTo>
                  <a:cubicBezTo>
                    <a:pt x="284" y="292"/>
                    <a:pt x="408" y="225"/>
                    <a:pt x="483" y="171"/>
                  </a:cubicBezTo>
                  <a:cubicBezTo>
                    <a:pt x="519" y="145"/>
                    <a:pt x="544" y="122"/>
                    <a:pt x="543" y="11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" name="îṩ1îďê">
              <a:extLst>
                <a:ext uri="{FF2B5EF4-FFF2-40B4-BE49-F238E27FC236}">
                  <a16:creationId xmlns:a16="http://schemas.microsoft.com/office/drawing/2014/main" id="{F980EB0F-52E4-4FC3-B2A4-979602AEF2BB}"/>
                </a:ext>
              </a:extLst>
            </p:cNvPr>
            <p:cNvSpPr/>
            <p:nvPr/>
          </p:nvSpPr>
          <p:spPr bwMode="auto">
            <a:xfrm>
              <a:off x="6736225" y="5711469"/>
              <a:ext cx="1312037" cy="425806"/>
            </a:xfrm>
            <a:custGeom>
              <a:avLst/>
              <a:gdLst>
                <a:gd name="T0" fmla="*/ 233 w 713"/>
                <a:gd name="T1" fmla="*/ 34 h 232"/>
                <a:gd name="T2" fmla="*/ 47 w 713"/>
                <a:gd name="T3" fmla="*/ 72 h 232"/>
                <a:gd name="T4" fmla="*/ 0 w 713"/>
                <a:gd name="T5" fmla="*/ 232 h 232"/>
                <a:gd name="T6" fmla="*/ 713 w 713"/>
                <a:gd name="T7" fmla="*/ 232 h 232"/>
                <a:gd name="T8" fmla="*/ 710 w 713"/>
                <a:gd name="T9" fmla="*/ 56 h 232"/>
                <a:gd name="T10" fmla="*/ 233 w 713"/>
                <a:gd name="T11" fmla="*/ 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3" h="232">
                  <a:moveTo>
                    <a:pt x="233" y="34"/>
                  </a:moveTo>
                  <a:cubicBezTo>
                    <a:pt x="168" y="48"/>
                    <a:pt x="108" y="59"/>
                    <a:pt x="47" y="72"/>
                  </a:cubicBezTo>
                  <a:cubicBezTo>
                    <a:pt x="18" y="169"/>
                    <a:pt x="0" y="232"/>
                    <a:pt x="0" y="232"/>
                  </a:cubicBezTo>
                  <a:cubicBezTo>
                    <a:pt x="713" y="232"/>
                    <a:pt x="713" y="232"/>
                    <a:pt x="713" y="232"/>
                  </a:cubicBezTo>
                  <a:cubicBezTo>
                    <a:pt x="713" y="232"/>
                    <a:pt x="713" y="171"/>
                    <a:pt x="710" y="56"/>
                  </a:cubicBezTo>
                  <a:cubicBezTo>
                    <a:pt x="553" y="22"/>
                    <a:pt x="400" y="0"/>
                    <a:pt x="233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işlîḑê">
              <a:extLst>
                <a:ext uri="{FF2B5EF4-FFF2-40B4-BE49-F238E27FC236}">
                  <a16:creationId xmlns:a16="http://schemas.microsoft.com/office/drawing/2014/main" id="{6E6AFCEC-6B77-4A73-B3BD-6095C5AB030A}"/>
                </a:ext>
              </a:extLst>
            </p:cNvPr>
            <p:cNvSpPr/>
            <p:nvPr/>
          </p:nvSpPr>
          <p:spPr bwMode="auto">
            <a:xfrm>
              <a:off x="6822771" y="3225867"/>
              <a:ext cx="1606294" cy="2617151"/>
            </a:xfrm>
            <a:custGeom>
              <a:avLst/>
              <a:gdLst>
                <a:gd name="T0" fmla="*/ 873 w 873"/>
                <a:gd name="T1" fmla="*/ 149 h 1424"/>
                <a:gd name="T2" fmla="*/ 832 w 873"/>
                <a:gd name="T3" fmla="*/ 77 h 1424"/>
                <a:gd name="T4" fmla="*/ 538 w 873"/>
                <a:gd name="T5" fmla="*/ 161 h 1424"/>
                <a:gd name="T6" fmla="*/ 0 w 873"/>
                <a:gd name="T7" fmla="*/ 1424 h 1424"/>
                <a:gd name="T8" fmla="*/ 186 w 873"/>
                <a:gd name="T9" fmla="*/ 1386 h 1424"/>
                <a:gd name="T10" fmla="*/ 297 w 873"/>
                <a:gd name="T11" fmla="*/ 1371 h 1424"/>
                <a:gd name="T12" fmla="*/ 727 w 873"/>
                <a:gd name="T13" fmla="*/ 240 h 1424"/>
                <a:gd name="T14" fmla="*/ 873 w 873"/>
                <a:gd name="T15" fmla="*/ 149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1424">
                  <a:moveTo>
                    <a:pt x="873" y="149"/>
                  </a:moveTo>
                  <a:cubicBezTo>
                    <a:pt x="850" y="103"/>
                    <a:pt x="832" y="77"/>
                    <a:pt x="832" y="77"/>
                  </a:cubicBezTo>
                  <a:cubicBezTo>
                    <a:pt x="832" y="77"/>
                    <a:pt x="765" y="0"/>
                    <a:pt x="538" y="161"/>
                  </a:cubicBezTo>
                  <a:cubicBezTo>
                    <a:pt x="361" y="287"/>
                    <a:pt x="105" y="1080"/>
                    <a:pt x="0" y="1424"/>
                  </a:cubicBezTo>
                  <a:cubicBezTo>
                    <a:pt x="61" y="1411"/>
                    <a:pt x="121" y="1400"/>
                    <a:pt x="186" y="1386"/>
                  </a:cubicBezTo>
                  <a:cubicBezTo>
                    <a:pt x="224" y="1379"/>
                    <a:pt x="261" y="1374"/>
                    <a:pt x="297" y="1371"/>
                  </a:cubicBezTo>
                  <a:cubicBezTo>
                    <a:pt x="367" y="969"/>
                    <a:pt x="462" y="567"/>
                    <a:pt x="727" y="240"/>
                  </a:cubicBezTo>
                  <a:cubicBezTo>
                    <a:pt x="764" y="193"/>
                    <a:pt x="815" y="160"/>
                    <a:pt x="873" y="149"/>
                  </a:cubicBezTo>
                  <a:close/>
                </a:path>
              </a:pathLst>
            </a:custGeom>
            <a:solidFill>
              <a:srgbClr val="D9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ïṣḻiḑè">
              <a:extLst>
                <a:ext uri="{FF2B5EF4-FFF2-40B4-BE49-F238E27FC236}">
                  <a16:creationId xmlns:a16="http://schemas.microsoft.com/office/drawing/2014/main" id="{2EDB8578-C455-475A-957C-F6B09DED893D}"/>
                </a:ext>
              </a:extLst>
            </p:cNvPr>
            <p:cNvSpPr/>
            <p:nvPr/>
          </p:nvSpPr>
          <p:spPr bwMode="auto">
            <a:xfrm>
              <a:off x="7369741" y="3499353"/>
              <a:ext cx="1363965" cy="2314817"/>
            </a:xfrm>
            <a:custGeom>
              <a:avLst/>
              <a:gdLst>
                <a:gd name="T0" fmla="*/ 366 w 741"/>
                <a:gd name="T1" fmla="*/ 1259 h 1259"/>
                <a:gd name="T2" fmla="*/ 601 w 741"/>
                <a:gd name="T3" fmla="*/ 727 h 1259"/>
                <a:gd name="T4" fmla="*/ 576 w 741"/>
                <a:gd name="T5" fmla="*/ 0 h 1259"/>
                <a:gd name="T6" fmla="*/ 430 w 741"/>
                <a:gd name="T7" fmla="*/ 91 h 1259"/>
                <a:gd name="T8" fmla="*/ 0 w 741"/>
                <a:gd name="T9" fmla="*/ 1222 h 1259"/>
                <a:gd name="T10" fmla="*/ 366 w 741"/>
                <a:gd name="T11" fmla="*/ 1259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1" h="1259">
                  <a:moveTo>
                    <a:pt x="366" y="1259"/>
                  </a:moveTo>
                  <a:cubicBezTo>
                    <a:pt x="421" y="1137"/>
                    <a:pt x="502" y="955"/>
                    <a:pt x="601" y="727"/>
                  </a:cubicBezTo>
                  <a:cubicBezTo>
                    <a:pt x="741" y="406"/>
                    <a:pt x="640" y="126"/>
                    <a:pt x="576" y="0"/>
                  </a:cubicBezTo>
                  <a:cubicBezTo>
                    <a:pt x="518" y="11"/>
                    <a:pt x="467" y="44"/>
                    <a:pt x="430" y="91"/>
                  </a:cubicBezTo>
                  <a:cubicBezTo>
                    <a:pt x="165" y="418"/>
                    <a:pt x="70" y="820"/>
                    <a:pt x="0" y="1222"/>
                  </a:cubicBezTo>
                  <a:cubicBezTo>
                    <a:pt x="125" y="1214"/>
                    <a:pt x="244" y="1233"/>
                    <a:pt x="366" y="1259"/>
                  </a:cubicBezTo>
                  <a:close/>
                </a:path>
              </a:pathLst>
            </a:custGeom>
            <a:solidFill>
              <a:srgbClr val="E8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ïṩḻiḑê">
              <a:extLst>
                <a:ext uri="{FF2B5EF4-FFF2-40B4-BE49-F238E27FC236}">
                  <a16:creationId xmlns:a16="http://schemas.microsoft.com/office/drawing/2014/main" id="{1655DFE5-DAC8-4DDE-B77E-70F8B010E7AF}"/>
                </a:ext>
              </a:extLst>
            </p:cNvPr>
            <p:cNvSpPr/>
            <p:nvPr/>
          </p:nvSpPr>
          <p:spPr bwMode="auto">
            <a:xfrm>
              <a:off x="6229642" y="1724583"/>
              <a:ext cx="2238657" cy="1796695"/>
            </a:xfrm>
            <a:custGeom>
              <a:avLst/>
              <a:gdLst>
                <a:gd name="T0" fmla="*/ 1142 w 1216"/>
                <a:gd name="T1" fmla="*/ 370 h 978"/>
                <a:gd name="T2" fmla="*/ 1182 w 1216"/>
                <a:gd name="T3" fmla="*/ 254 h 978"/>
                <a:gd name="T4" fmla="*/ 893 w 1216"/>
                <a:gd name="T5" fmla="*/ 357 h 978"/>
                <a:gd name="T6" fmla="*/ 778 w 1216"/>
                <a:gd name="T7" fmla="*/ 352 h 978"/>
                <a:gd name="T8" fmla="*/ 804 w 1216"/>
                <a:gd name="T9" fmla="*/ 143 h 978"/>
                <a:gd name="T10" fmla="*/ 560 w 1216"/>
                <a:gd name="T11" fmla="*/ 10 h 978"/>
                <a:gd name="T12" fmla="*/ 547 w 1216"/>
                <a:gd name="T13" fmla="*/ 0 h 978"/>
                <a:gd name="T14" fmla="*/ 595 w 1216"/>
                <a:gd name="T15" fmla="*/ 721 h 978"/>
                <a:gd name="T16" fmla="*/ 944 w 1216"/>
                <a:gd name="T17" fmla="*/ 978 h 978"/>
                <a:gd name="T18" fmla="*/ 1154 w 1216"/>
                <a:gd name="T19" fmla="*/ 853 h 978"/>
                <a:gd name="T20" fmla="*/ 1142 w 1216"/>
                <a:gd name="T21" fmla="*/ 370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6" h="978">
                  <a:moveTo>
                    <a:pt x="1142" y="370"/>
                  </a:moveTo>
                  <a:cubicBezTo>
                    <a:pt x="1196" y="361"/>
                    <a:pt x="1213" y="272"/>
                    <a:pt x="1182" y="254"/>
                  </a:cubicBezTo>
                  <a:cubicBezTo>
                    <a:pt x="1076" y="192"/>
                    <a:pt x="996" y="330"/>
                    <a:pt x="893" y="357"/>
                  </a:cubicBezTo>
                  <a:cubicBezTo>
                    <a:pt x="858" y="365"/>
                    <a:pt x="809" y="379"/>
                    <a:pt x="778" y="352"/>
                  </a:cubicBezTo>
                  <a:cubicBezTo>
                    <a:pt x="702" y="281"/>
                    <a:pt x="778" y="214"/>
                    <a:pt x="804" y="143"/>
                  </a:cubicBezTo>
                  <a:cubicBezTo>
                    <a:pt x="844" y="36"/>
                    <a:pt x="644" y="45"/>
                    <a:pt x="560" y="10"/>
                  </a:cubicBezTo>
                  <a:cubicBezTo>
                    <a:pt x="555" y="7"/>
                    <a:pt x="551" y="3"/>
                    <a:pt x="547" y="0"/>
                  </a:cubicBezTo>
                  <a:cubicBezTo>
                    <a:pt x="0" y="287"/>
                    <a:pt x="314" y="599"/>
                    <a:pt x="595" y="721"/>
                  </a:cubicBezTo>
                  <a:cubicBezTo>
                    <a:pt x="888" y="849"/>
                    <a:pt x="944" y="978"/>
                    <a:pt x="944" y="978"/>
                  </a:cubicBezTo>
                  <a:cubicBezTo>
                    <a:pt x="944" y="978"/>
                    <a:pt x="1071" y="962"/>
                    <a:pt x="1154" y="853"/>
                  </a:cubicBezTo>
                  <a:cubicBezTo>
                    <a:pt x="1215" y="698"/>
                    <a:pt x="1216" y="522"/>
                    <a:pt x="1142" y="37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íŝḻîḍé">
              <a:extLst>
                <a:ext uri="{FF2B5EF4-FFF2-40B4-BE49-F238E27FC236}">
                  <a16:creationId xmlns:a16="http://schemas.microsoft.com/office/drawing/2014/main" id="{53B25169-3B11-46D8-BA00-63FF4D15EF9C}"/>
                </a:ext>
              </a:extLst>
            </p:cNvPr>
            <p:cNvSpPr/>
            <p:nvPr/>
          </p:nvSpPr>
          <p:spPr bwMode="auto">
            <a:xfrm>
              <a:off x="7237038" y="1659962"/>
              <a:ext cx="1284343" cy="1631681"/>
            </a:xfrm>
            <a:custGeom>
              <a:avLst/>
              <a:gdLst>
                <a:gd name="T0" fmla="*/ 624 w 698"/>
                <a:gd name="T1" fmla="*/ 417 h 888"/>
                <a:gd name="T2" fmla="*/ 672 w 698"/>
                <a:gd name="T3" fmla="*/ 289 h 888"/>
                <a:gd name="T4" fmla="*/ 70 w 698"/>
                <a:gd name="T5" fmla="*/ 0 h 888"/>
                <a:gd name="T6" fmla="*/ 0 w 698"/>
                <a:gd name="T7" fmla="*/ 35 h 888"/>
                <a:gd name="T8" fmla="*/ 13 w 698"/>
                <a:gd name="T9" fmla="*/ 45 h 888"/>
                <a:gd name="T10" fmla="*/ 257 w 698"/>
                <a:gd name="T11" fmla="*/ 178 h 888"/>
                <a:gd name="T12" fmla="*/ 231 w 698"/>
                <a:gd name="T13" fmla="*/ 387 h 888"/>
                <a:gd name="T14" fmla="*/ 346 w 698"/>
                <a:gd name="T15" fmla="*/ 392 h 888"/>
                <a:gd name="T16" fmla="*/ 635 w 698"/>
                <a:gd name="T17" fmla="*/ 289 h 888"/>
                <a:gd name="T18" fmla="*/ 595 w 698"/>
                <a:gd name="T19" fmla="*/ 405 h 888"/>
                <a:gd name="T20" fmla="*/ 607 w 698"/>
                <a:gd name="T21" fmla="*/ 888 h 888"/>
                <a:gd name="T22" fmla="*/ 674 w 698"/>
                <a:gd name="T23" fmla="*/ 706 h 888"/>
                <a:gd name="T24" fmla="*/ 624 w 698"/>
                <a:gd name="T25" fmla="*/ 417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8" h="888">
                  <a:moveTo>
                    <a:pt x="624" y="417"/>
                  </a:moveTo>
                  <a:cubicBezTo>
                    <a:pt x="624" y="417"/>
                    <a:pt x="694" y="336"/>
                    <a:pt x="672" y="289"/>
                  </a:cubicBezTo>
                  <a:cubicBezTo>
                    <a:pt x="651" y="242"/>
                    <a:pt x="70" y="0"/>
                    <a:pt x="70" y="0"/>
                  </a:cubicBezTo>
                  <a:cubicBezTo>
                    <a:pt x="45" y="12"/>
                    <a:pt x="22" y="23"/>
                    <a:pt x="0" y="35"/>
                  </a:cubicBezTo>
                  <a:cubicBezTo>
                    <a:pt x="4" y="38"/>
                    <a:pt x="8" y="42"/>
                    <a:pt x="13" y="45"/>
                  </a:cubicBezTo>
                  <a:cubicBezTo>
                    <a:pt x="97" y="80"/>
                    <a:pt x="297" y="71"/>
                    <a:pt x="257" y="178"/>
                  </a:cubicBezTo>
                  <a:cubicBezTo>
                    <a:pt x="231" y="249"/>
                    <a:pt x="155" y="316"/>
                    <a:pt x="231" y="387"/>
                  </a:cubicBezTo>
                  <a:cubicBezTo>
                    <a:pt x="262" y="414"/>
                    <a:pt x="311" y="400"/>
                    <a:pt x="346" y="392"/>
                  </a:cubicBezTo>
                  <a:cubicBezTo>
                    <a:pt x="449" y="365"/>
                    <a:pt x="529" y="227"/>
                    <a:pt x="635" y="289"/>
                  </a:cubicBezTo>
                  <a:cubicBezTo>
                    <a:pt x="666" y="307"/>
                    <a:pt x="649" y="396"/>
                    <a:pt x="595" y="405"/>
                  </a:cubicBezTo>
                  <a:cubicBezTo>
                    <a:pt x="669" y="557"/>
                    <a:pt x="668" y="733"/>
                    <a:pt x="607" y="888"/>
                  </a:cubicBezTo>
                  <a:cubicBezTo>
                    <a:pt x="640" y="844"/>
                    <a:pt x="666" y="785"/>
                    <a:pt x="674" y="706"/>
                  </a:cubicBezTo>
                  <a:cubicBezTo>
                    <a:pt x="698" y="461"/>
                    <a:pt x="624" y="417"/>
                    <a:pt x="624" y="417"/>
                  </a:cubicBezTo>
                  <a:close/>
                </a:path>
              </a:pathLst>
            </a:custGeom>
            <a:solidFill>
              <a:srgbClr val="F5B591"/>
            </a:solidFill>
            <a:ln w="9525" cap="flat">
              <a:solidFill>
                <a:srgbClr val="F5B591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í$ḷidè">
              <a:extLst>
                <a:ext uri="{FF2B5EF4-FFF2-40B4-BE49-F238E27FC236}">
                  <a16:creationId xmlns:a16="http://schemas.microsoft.com/office/drawing/2014/main" id="{E12B51F0-1A33-47F0-ADCA-F224382D5725}"/>
                </a:ext>
              </a:extLst>
            </p:cNvPr>
            <p:cNvSpPr/>
            <p:nvPr/>
          </p:nvSpPr>
          <p:spPr bwMode="auto">
            <a:xfrm>
              <a:off x="7778239" y="3225867"/>
              <a:ext cx="733910" cy="399266"/>
            </a:xfrm>
            <a:custGeom>
              <a:avLst/>
              <a:gdLst>
                <a:gd name="T0" fmla="*/ 48 w 636"/>
                <a:gd name="T1" fmla="*/ 170 h 346"/>
                <a:gd name="T2" fmla="*/ 526 w 636"/>
                <a:gd name="T3" fmla="*/ 0 h 346"/>
                <a:gd name="T4" fmla="*/ 636 w 636"/>
                <a:gd name="T5" fmla="*/ 306 h 346"/>
                <a:gd name="T6" fmla="*/ 0 w 636"/>
                <a:gd name="T7" fmla="*/ 346 h 346"/>
                <a:gd name="T8" fmla="*/ 48 w 636"/>
                <a:gd name="T9" fmla="*/ 17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346">
                  <a:moveTo>
                    <a:pt x="48" y="170"/>
                  </a:moveTo>
                  <a:lnTo>
                    <a:pt x="526" y="0"/>
                  </a:lnTo>
                  <a:lnTo>
                    <a:pt x="636" y="306"/>
                  </a:lnTo>
                  <a:lnTo>
                    <a:pt x="0" y="346"/>
                  </a:lnTo>
                  <a:lnTo>
                    <a:pt x="48" y="170"/>
                  </a:lnTo>
                  <a:close/>
                </a:path>
              </a:pathLst>
            </a:custGeom>
            <a:solidFill>
              <a:srgbClr val="D9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îṡḷíḑe">
              <a:extLst>
                <a:ext uri="{FF2B5EF4-FFF2-40B4-BE49-F238E27FC236}">
                  <a16:creationId xmlns:a16="http://schemas.microsoft.com/office/drawing/2014/main" id="{05A00305-3E7C-4F4C-8381-BBAF93FE1215}"/>
                </a:ext>
              </a:extLst>
            </p:cNvPr>
            <p:cNvSpPr/>
            <p:nvPr/>
          </p:nvSpPr>
          <p:spPr bwMode="auto">
            <a:xfrm>
              <a:off x="7503599" y="1756893"/>
              <a:ext cx="334645" cy="470810"/>
            </a:xfrm>
            <a:custGeom>
              <a:avLst/>
              <a:gdLst>
                <a:gd name="T0" fmla="*/ 137 w 182"/>
                <a:gd name="T1" fmla="*/ 0 h 256"/>
                <a:gd name="T2" fmla="*/ 0 w 182"/>
                <a:gd name="T3" fmla="*/ 256 h 256"/>
                <a:gd name="T4" fmla="*/ 137 w 182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2" h="256">
                  <a:moveTo>
                    <a:pt x="137" y="0"/>
                  </a:moveTo>
                  <a:cubicBezTo>
                    <a:pt x="137" y="0"/>
                    <a:pt x="182" y="202"/>
                    <a:pt x="0" y="256"/>
                  </a:cubicBezTo>
                  <a:cubicBezTo>
                    <a:pt x="0" y="256"/>
                    <a:pt x="130" y="179"/>
                    <a:pt x="137" y="0"/>
                  </a:cubicBez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ïṡlïďe">
              <a:extLst>
                <a:ext uri="{FF2B5EF4-FFF2-40B4-BE49-F238E27FC236}">
                  <a16:creationId xmlns:a16="http://schemas.microsoft.com/office/drawing/2014/main" id="{D9271567-961F-4591-AD11-7BFEDDC4A713}"/>
                </a:ext>
              </a:extLst>
            </p:cNvPr>
            <p:cNvSpPr/>
            <p:nvPr/>
          </p:nvSpPr>
          <p:spPr bwMode="auto">
            <a:xfrm>
              <a:off x="7889017" y="2063843"/>
              <a:ext cx="58851" cy="16386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iŝlíḍê">
              <a:extLst>
                <a:ext uri="{FF2B5EF4-FFF2-40B4-BE49-F238E27FC236}">
                  <a16:creationId xmlns:a16="http://schemas.microsoft.com/office/drawing/2014/main" id="{86CED8F4-5EC2-43F4-98DC-931A36310768}"/>
                </a:ext>
              </a:extLst>
            </p:cNvPr>
            <p:cNvSpPr/>
            <p:nvPr/>
          </p:nvSpPr>
          <p:spPr bwMode="auto">
            <a:xfrm>
              <a:off x="6339267" y="1422249"/>
              <a:ext cx="1353580" cy="1992866"/>
            </a:xfrm>
            <a:custGeom>
              <a:avLst/>
              <a:gdLst>
                <a:gd name="T0" fmla="*/ 615 w 736"/>
                <a:gd name="T1" fmla="*/ 0 h 1084"/>
                <a:gd name="T2" fmla="*/ 633 w 736"/>
                <a:gd name="T3" fmla="*/ 255 h 1084"/>
                <a:gd name="T4" fmla="*/ 488 w 736"/>
                <a:gd name="T5" fmla="*/ 504 h 1084"/>
                <a:gd name="T6" fmla="*/ 541 w 736"/>
                <a:gd name="T7" fmla="*/ 650 h 1084"/>
                <a:gd name="T8" fmla="*/ 519 w 736"/>
                <a:gd name="T9" fmla="*/ 678 h 1084"/>
                <a:gd name="T10" fmla="*/ 440 w 736"/>
                <a:gd name="T11" fmla="*/ 676 h 1084"/>
                <a:gd name="T12" fmla="*/ 557 w 736"/>
                <a:gd name="T13" fmla="*/ 835 h 1084"/>
                <a:gd name="T14" fmla="*/ 732 w 736"/>
                <a:gd name="T15" fmla="*/ 981 h 1084"/>
                <a:gd name="T16" fmla="*/ 676 w 736"/>
                <a:gd name="T17" fmla="*/ 1084 h 1084"/>
                <a:gd name="T18" fmla="*/ 633 w 736"/>
                <a:gd name="T19" fmla="*/ 981 h 1084"/>
                <a:gd name="T20" fmla="*/ 127 w 736"/>
                <a:gd name="T21" fmla="*/ 780 h 1084"/>
                <a:gd name="T22" fmla="*/ 127 w 736"/>
                <a:gd name="T23" fmla="*/ 476 h 1084"/>
                <a:gd name="T24" fmla="*/ 70 w 736"/>
                <a:gd name="T25" fmla="*/ 411 h 1084"/>
                <a:gd name="T26" fmla="*/ 120 w 736"/>
                <a:gd name="T27" fmla="*/ 438 h 1084"/>
                <a:gd name="T28" fmla="*/ 103 w 736"/>
                <a:gd name="T29" fmla="*/ 349 h 1084"/>
                <a:gd name="T30" fmla="*/ 127 w 736"/>
                <a:gd name="T31" fmla="*/ 394 h 1084"/>
                <a:gd name="T32" fmla="*/ 165 w 736"/>
                <a:gd name="T33" fmla="*/ 255 h 1084"/>
                <a:gd name="T34" fmla="*/ 461 w 736"/>
                <a:gd name="T35" fmla="*/ 86 h 1084"/>
                <a:gd name="T36" fmla="*/ 615 w 736"/>
                <a:gd name="T37" fmla="*/ 0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36" h="1084">
                  <a:moveTo>
                    <a:pt x="615" y="0"/>
                  </a:moveTo>
                  <a:cubicBezTo>
                    <a:pt x="615" y="0"/>
                    <a:pt x="736" y="100"/>
                    <a:pt x="633" y="255"/>
                  </a:cubicBezTo>
                  <a:cubicBezTo>
                    <a:pt x="529" y="409"/>
                    <a:pt x="488" y="504"/>
                    <a:pt x="488" y="504"/>
                  </a:cubicBezTo>
                  <a:cubicBezTo>
                    <a:pt x="541" y="650"/>
                    <a:pt x="541" y="650"/>
                    <a:pt x="541" y="650"/>
                  </a:cubicBezTo>
                  <a:cubicBezTo>
                    <a:pt x="519" y="678"/>
                    <a:pt x="519" y="678"/>
                    <a:pt x="519" y="678"/>
                  </a:cubicBezTo>
                  <a:cubicBezTo>
                    <a:pt x="519" y="678"/>
                    <a:pt x="485" y="633"/>
                    <a:pt x="440" y="676"/>
                  </a:cubicBezTo>
                  <a:cubicBezTo>
                    <a:pt x="395" y="719"/>
                    <a:pt x="423" y="826"/>
                    <a:pt x="557" y="835"/>
                  </a:cubicBezTo>
                  <a:cubicBezTo>
                    <a:pt x="557" y="835"/>
                    <a:pt x="691" y="939"/>
                    <a:pt x="732" y="981"/>
                  </a:cubicBezTo>
                  <a:cubicBezTo>
                    <a:pt x="676" y="1084"/>
                    <a:pt x="676" y="1084"/>
                    <a:pt x="676" y="1084"/>
                  </a:cubicBezTo>
                  <a:cubicBezTo>
                    <a:pt x="676" y="1084"/>
                    <a:pt x="702" y="1018"/>
                    <a:pt x="633" y="981"/>
                  </a:cubicBezTo>
                  <a:cubicBezTo>
                    <a:pt x="564" y="943"/>
                    <a:pt x="254" y="887"/>
                    <a:pt x="127" y="780"/>
                  </a:cubicBezTo>
                  <a:cubicBezTo>
                    <a:pt x="0" y="673"/>
                    <a:pt x="127" y="476"/>
                    <a:pt x="127" y="476"/>
                  </a:cubicBezTo>
                  <a:cubicBezTo>
                    <a:pt x="70" y="411"/>
                    <a:pt x="70" y="411"/>
                    <a:pt x="70" y="411"/>
                  </a:cubicBezTo>
                  <a:cubicBezTo>
                    <a:pt x="120" y="438"/>
                    <a:pt x="120" y="438"/>
                    <a:pt x="120" y="438"/>
                  </a:cubicBezTo>
                  <a:cubicBezTo>
                    <a:pt x="120" y="438"/>
                    <a:pt x="96" y="388"/>
                    <a:pt x="103" y="349"/>
                  </a:cubicBezTo>
                  <a:cubicBezTo>
                    <a:pt x="127" y="394"/>
                    <a:pt x="127" y="394"/>
                    <a:pt x="127" y="394"/>
                  </a:cubicBezTo>
                  <a:cubicBezTo>
                    <a:pt x="127" y="394"/>
                    <a:pt x="89" y="386"/>
                    <a:pt x="165" y="255"/>
                  </a:cubicBezTo>
                  <a:cubicBezTo>
                    <a:pt x="240" y="124"/>
                    <a:pt x="354" y="134"/>
                    <a:pt x="461" y="86"/>
                  </a:cubicBezTo>
                  <a:cubicBezTo>
                    <a:pt x="567" y="38"/>
                    <a:pt x="615" y="0"/>
                    <a:pt x="615" y="0"/>
                  </a:cubicBez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íṣḻiḋè">
              <a:extLst>
                <a:ext uri="{FF2B5EF4-FFF2-40B4-BE49-F238E27FC236}">
                  <a16:creationId xmlns:a16="http://schemas.microsoft.com/office/drawing/2014/main" id="{0F6EA1FE-887D-4ADB-B3CD-C3A167C5108A}"/>
                </a:ext>
              </a:extLst>
            </p:cNvPr>
            <p:cNvSpPr/>
            <p:nvPr/>
          </p:nvSpPr>
          <p:spPr bwMode="auto">
            <a:xfrm>
              <a:off x="6822771" y="3749759"/>
              <a:ext cx="1417047" cy="1605140"/>
            </a:xfrm>
            <a:custGeom>
              <a:avLst/>
              <a:gdLst>
                <a:gd name="T0" fmla="*/ 289 w 770"/>
                <a:gd name="T1" fmla="*/ 289 h 873"/>
                <a:gd name="T2" fmla="*/ 23 w 770"/>
                <a:gd name="T3" fmla="*/ 721 h 873"/>
                <a:gd name="T4" fmla="*/ 74 w 770"/>
                <a:gd name="T5" fmla="*/ 873 h 873"/>
                <a:gd name="T6" fmla="*/ 749 w 770"/>
                <a:gd name="T7" fmla="*/ 172 h 873"/>
                <a:gd name="T8" fmla="*/ 666 w 770"/>
                <a:gd name="T9" fmla="*/ 16 h 873"/>
                <a:gd name="T10" fmla="*/ 289 w 770"/>
                <a:gd name="T11" fmla="*/ 289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0" h="873">
                  <a:moveTo>
                    <a:pt x="289" y="289"/>
                  </a:moveTo>
                  <a:cubicBezTo>
                    <a:pt x="185" y="415"/>
                    <a:pt x="71" y="561"/>
                    <a:pt x="23" y="721"/>
                  </a:cubicBezTo>
                  <a:cubicBezTo>
                    <a:pt x="0" y="798"/>
                    <a:pt x="15" y="873"/>
                    <a:pt x="74" y="873"/>
                  </a:cubicBezTo>
                  <a:cubicBezTo>
                    <a:pt x="335" y="558"/>
                    <a:pt x="566" y="352"/>
                    <a:pt x="749" y="172"/>
                  </a:cubicBezTo>
                  <a:cubicBezTo>
                    <a:pt x="770" y="110"/>
                    <a:pt x="765" y="25"/>
                    <a:pt x="666" y="16"/>
                  </a:cubicBezTo>
                  <a:cubicBezTo>
                    <a:pt x="497" y="0"/>
                    <a:pt x="401" y="154"/>
                    <a:pt x="289" y="289"/>
                  </a:cubicBezTo>
                  <a:close/>
                </a:path>
              </a:pathLst>
            </a:custGeom>
            <a:solidFill>
              <a:srgbClr val="DE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iṩļîḋè">
              <a:extLst>
                <a:ext uri="{FF2B5EF4-FFF2-40B4-BE49-F238E27FC236}">
                  <a16:creationId xmlns:a16="http://schemas.microsoft.com/office/drawing/2014/main" id="{0AEC3F2F-6145-428D-8192-7B448B2E9D90}"/>
                </a:ext>
              </a:extLst>
            </p:cNvPr>
            <p:cNvSpPr/>
            <p:nvPr/>
          </p:nvSpPr>
          <p:spPr bwMode="auto">
            <a:xfrm>
              <a:off x="6351960" y="3282411"/>
              <a:ext cx="2165958" cy="2393286"/>
            </a:xfrm>
            <a:custGeom>
              <a:avLst/>
              <a:gdLst>
                <a:gd name="T0" fmla="*/ 703 w 1177"/>
                <a:gd name="T1" fmla="*/ 212 h 1302"/>
                <a:gd name="T2" fmla="*/ 0 w 1177"/>
                <a:gd name="T3" fmla="*/ 1095 h 1302"/>
                <a:gd name="T4" fmla="*/ 117 w 1177"/>
                <a:gd name="T5" fmla="*/ 1302 h 1302"/>
                <a:gd name="T6" fmla="*/ 330 w 1177"/>
                <a:gd name="T7" fmla="*/ 1127 h 1302"/>
                <a:gd name="T8" fmla="*/ 302 w 1177"/>
                <a:gd name="T9" fmla="*/ 963 h 1302"/>
                <a:gd name="T10" fmla="*/ 554 w 1177"/>
                <a:gd name="T11" fmla="*/ 547 h 1302"/>
                <a:gd name="T12" fmla="*/ 925 w 1177"/>
                <a:gd name="T13" fmla="*/ 291 h 1302"/>
                <a:gd name="T14" fmla="*/ 1005 w 1177"/>
                <a:gd name="T15" fmla="*/ 426 h 1302"/>
                <a:gd name="T16" fmla="*/ 1029 w 1177"/>
                <a:gd name="T17" fmla="*/ 382 h 1302"/>
                <a:gd name="T18" fmla="*/ 703 w 1177"/>
                <a:gd name="T19" fmla="*/ 212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77" h="1302">
                  <a:moveTo>
                    <a:pt x="703" y="212"/>
                  </a:moveTo>
                  <a:cubicBezTo>
                    <a:pt x="536" y="424"/>
                    <a:pt x="0" y="1095"/>
                    <a:pt x="0" y="1095"/>
                  </a:cubicBezTo>
                  <a:cubicBezTo>
                    <a:pt x="0" y="1095"/>
                    <a:pt x="41" y="1219"/>
                    <a:pt x="117" y="1302"/>
                  </a:cubicBezTo>
                  <a:cubicBezTo>
                    <a:pt x="117" y="1302"/>
                    <a:pt x="209" y="1249"/>
                    <a:pt x="330" y="1127"/>
                  </a:cubicBezTo>
                  <a:cubicBezTo>
                    <a:pt x="302" y="1074"/>
                    <a:pt x="283" y="1016"/>
                    <a:pt x="302" y="963"/>
                  </a:cubicBezTo>
                  <a:cubicBezTo>
                    <a:pt x="360" y="807"/>
                    <a:pt x="446" y="671"/>
                    <a:pt x="554" y="547"/>
                  </a:cubicBezTo>
                  <a:cubicBezTo>
                    <a:pt x="653" y="431"/>
                    <a:pt x="756" y="275"/>
                    <a:pt x="925" y="291"/>
                  </a:cubicBezTo>
                  <a:cubicBezTo>
                    <a:pt x="996" y="320"/>
                    <a:pt x="1017" y="362"/>
                    <a:pt x="1005" y="426"/>
                  </a:cubicBezTo>
                  <a:cubicBezTo>
                    <a:pt x="1014" y="411"/>
                    <a:pt x="1022" y="396"/>
                    <a:pt x="1029" y="382"/>
                  </a:cubicBezTo>
                  <a:cubicBezTo>
                    <a:pt x="1177" y="78"/>
                    <a:pt x="871" y="0"/>
                    <a:pt x="703" y="212"/>
                  </a:cubicBezTo>
                  <a:close/>
                </a:path>
              </a:pathLst>
            </a:custGeom>
            <a:solidFill>
              <a:srgbClr val="D9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išļíḍe">
              <a:extLst>
                <a:ext uri="{FF2B5EF4-FFF2-40B4-BE49-F238E27FC236}">
                  <a16:creationId xmlns:a16="http://schemas.microsoft.com/office/drawing/2014/main" id="{A8715AD9-2D85-4BC8-86AF-E3E8369BD362}"/>
                </a:ext>
              </a:extLst>
            </p:cNvPr>
            <p:cNvSpPr/>
            <p:nvPr/>
          </p:nvSpPr>
          <p:spPr bwMode="auto">
            <a:xfrm>
              <a:off x="6263106" y="5052565"/>
              <a:ext cx="631209" cy="696984"/>
            </a:xfrm>
            <a:custGeom>
              <a:avLst/>
              <a:gdLst>
                <a:gd name="T0" fmla="*/ 96 w 343"/>
                <a:gd name="T1" fmla="*/ 0 h 379"/>
                <a:gd name="T2" fmla="*/ 0 w 343"/>
                <a:gd name="T3" fmla="*/ 128 h 379"/>
                <a:gd name="T4" fmla="*/ 151 w 343"/>
                <a:gd name="T5" fmla="*/ 379 h 379"/>
                <a:gd name="T6" fmla="*/ 343 w 343"/>
                <a:gd name="T7" fmla="*/ 245 h 379"/>
                <a:gd name="T8" fmla="*/ 96 w 343"/>
                <a:gd name="T9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79">
                  <a:moveTo>
                    <a:pt x="96" y="0"/>
                  </a:moveTo>
                  <a:cubicBezTo>
                    <a:pt x="0" y="128"/>
                    <a:pt x="0" y="128"/>
                    <a:pt x="0" y="128"/>
                  </a:cubicBezTo>
                  <a:cubicBezTo>
                    <a:pt x="0" y="128"/>
                    <a:pt x="75" y="360"/>
                    <a:pt x="151" y="379"/>
                  </a:cubicBezTo>
                  <a:cubicBezTo>
                    <a:pt x="343" y="245"/>
                    <a:pt x="343" y="245"/>
                    <a:pt x="343" y="245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îṩḻïḋe">
              <a:extLst>
                <a:ext uri="{FF2B5EF4-FFF2-40B4-BE49-F238E27FC236}">
                  <a16:creationId xmlns:a16="http://schemas.microsoft.com/office/drawing/2014/main" id="{23BAA9F5-6D34-4529-BFDC-0A0EDC5A75CA}"/>
                </a:ext>
              </a:extLst>
            </p:cNvPr>
            <p:cNvSpPr/>
            <p:nvPr/>
          </p:nvSpPr>
          <p:spPr bwMode="auto">
            <a:xfrm>
              <a:off x="7967486" y="2785060"/>
              <a:ext cx="571204" cy="381956"/>
            </a:xfrm>
            <a:custGeom>
              <a:avLst/>
              <a:gdLst>
                <a:gd name="T0" fmla="*/ 307 w 310"/>
                <a:gd name="T1" fmla="*/ 35 h 208"/>
                <a:gd name="T2" fmla="*/ 222 w 310"/>
                <a:gd name="T3" fmla="*/ 24 h 208"/>
                <a:gd name="T4" fmla="*/ 179 w 310"/>
                <a:gd name="T5" fmla="*/ 69 h 208"/>
                <a:gd name="T6" fmla="*/ 142 w 310"/>
                <a:gd name="T7" fmla="*/ 70 h 208"/>
                <a:gd name="T8" fmla="*/ 105 w 310"/>
                <a:gd name="T9" fmla="*/ 106 h 208"/>
                <a:gd name="T10" fmla="*/ 53 w 310"/>
                <a:gd name="T11" fmla="*/ 145 h 208"/>
                <a:gd name="T12" fmla="*/ 10 w 310"/>
                <a:gd name="T13" fmla="*/ 204 h 208"/>
                <a:gd name="T14" fmla="*/ 22 w 310"/>
                <a:gd name="T15" fmla="*/ 201 h 208"/>
                <a:gd name="T16" fmla="*/ 39 w 310"/>
                <a:gd name="T17" fmla="*/ 162 h 208"/>
                <a:gd name="T18" fmla="*/ 71 w 310"/>
                <a:gd name="T19" fmla="*/ 145 h 208"/>
                <a:gd name="T20" fmla="*/ 139 w 310"/>
                <a:gd name="T21" fmla="*/ 83 h 208"/>
                <a:gd name="T22" fmla="*/ 170 w 310"/>
                <a:gd name="T23" fmla="*/ 76 h 208"/>
                <a:gd name="T24" fmla="*/ 181 w 310"/>
                <a:gd name="T25" fmla="*/ 80 h 208"/>
                <a:gd name="T26" fmla="*/ 203 w 310"/>
                <a:gd name="T27" fmla="*/ 71 h 208"/>
                <a:gd name="T28" fmla="*/ 222 w 310"/>
                <a:gd name="T29" fmla="*/ 38 h 208"/>
                <a:gd name="T30" fmla="*/ 303 w 310"/>
                <a:gd name="T31" fmla="*/ 38 h 208"/>
                <a:gd name="T32" fmla="*/ 307 w 310"/>
                <a:gd name="T33" fmla="*/ 3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0" h="208">
                  <a:moveTo>
                    <a:pt x="307" y="35"/>
                  </a:moveTo>
                  <a:cubicBezTo>
                    <a:pt x="280" y="13"/>
                    <a:pt x="254" y="0"/>
                    <a:pt x="222" y="24"/>
                  </a:cubicBezTo>
                  <a:cubicBezTo>
                    <a:pt x="210" y="33"/>
                    <a:pt x="200" y="80"/>
                    <a:pt x="179" y="69"/>
                  </a:cubicBezTo>
                  <a:cubicBezTo>
                    <a:pt x="165" y="61"/>
                    <a:pt x="157" y="63"/>
                    <a:pt x="142" y="70"/>
                  </a:cubicBezTo>
                  <a:cubicBezTo>
                    <a:pt x="127" y="79"/>
                    <a:pt x="116" y="93"/>
                    <a:pt x="105" y="106"/>
                  </a:cubicBezTo>
                  <a:cubicBezTo>
                    <a:pt x="90" y="122"/>
                    <a:pt x="73" y="135"/>
                    <a:pt x="53" y="145"/>
                  </a:cubicBezTo>
                  <a:cubicBezTo>
                    <a:pt x="29" y="156"/>
                    <a:pt x="0" y="173"/>
                    <a:pt x="10" y="204"/>
                  </a:cubicBezTo>
                  <a:cubicBezTo>
                    <a:pt x="12" y="208"/>
                    <a:pt x="22" y="205"/>
                    <a:pt x="22" y="201"/>
                  </a:cubicBezTo>
                  <a:cubicBezTo>
                    <a:pt x="21" y="183"/>
                    <a:pt x="23" y="172"/>
                    <a:pt x="39" y="162"/>
                  </a:cubicBezTo>
                  <a:cubicBezTo>
                    <a:pt x="49" y="155"/>
                    <a:pt x="60" y="151"/>
                    <a:pt x="71" y="145"/>
                  </a:cubicBezTo>
                  <a:cubicBezTo>
                    <a:pt x="99" y="131"/>
                    <a:pt x="116" y="104"/>
                    <a:pt x="139" y="83"/>
                  </a:cubicBezTo>
                  <a:cubicBezTo>
                    <a:pt x="148" y="75"/>
                    <a:pt x="158" y="69"/>
                    <a:pt x="170" y="76"/>
                  </a:cubicBezTo>
                  <a:cubicBezTo>
                    <a:pt x="173" y="78"/>
                    <a:pt x="177" y="80"/>
                    <a:pt x="181" y="80"/>
                  </a:cubicBezTo>
                  <a:cubicBezTo>
                    <a:pt x="189" y="80"/>
                    <a:pt x="198" y="77"/>
                    <a:pt x="203" y="71"/>
                  </a:cubicBezTo>
                  <a:cubicBezTo>
                    <a:pt x="211" y="61"/>
                    <a:pt x="216" y="49"/>
                    <a:pt x="222" y="38"/>
                  </a:cubicBezTo>
                  <a:cubicBezTo>
                    <a:pt x="242" y="0"/>
                    <a:pt x="278" y="26"/>
                    <a:pt x="303" y="38"/>
                  </a:cubicBezTo>
                  <a:cubicBezTo>
                    <a:pt x="305" y="39"/>
                    <a:pt x="310" y="37"/>
                    <a:pt x="307" y="35"/>
                  </a:cubicBez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îṣḷïḑé">
              <a:extLst>
                <a:ext uri="{FF2B5EF4-FFF2-40B4-BE49-F238E27FC236}">
                  <a16:creationId xmlns:a16="http://schemas.microsoft.com/office/drawing/2014/main" id="{F36ABC6B-7581-4A45-928D-4ED984EAF911}"/>
                </a:ext>
              </a:extLst>
            </p:cNvPr>
            <p:cNvSpPr/>
            <p:nvPr/>
          </p:nvSpPr>
          <p:spPr bwMode="auto">
            <a:xfrm>
              <a:off x="7774777" y="2227703"/>
              <a:ext cx="244637" cy="242329"/>
            </a:xfrm>
            <a:custGeom>
              <a:avLst/>
              <a:gdLst>
                <a:gd name="T0" fmla="*/ 126 w 133"/>
                <a:gd name="T1" fmla="*/ 1 h 132"/>
                <a:gd name="T2" fmla="*/ 2 w 133"/>
                <a:gd name="T3" fmla="*/ 129 h 132"/>
                <a:gd name="T4" fmla="*/ 6 w 133"/>
                <a:gd name="T5" fmla="*/ 131 h 132"/>
                <a:gd name="T6" fmla="*/ 59 w 133"/>
                <a:gd name="T7" fmla="*/ 73 h 132"/>
                <a:gd name="T8" fmla="*/ 130 w 133"/>
                <a:gd name="T9" fmla="*/ 4 h 132"/>
                <a:gd name="T10" fmla="*/ 126 w 133"/>
                <a:gd name="T11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" h="132">
                  <a:moveTo>
                    <a:pt x="126" y="1"/>
                  </a:moveTo>
                  <a:cubicBezTo>
                    <a:pt x="78" y="34"/>
                    <a:pt x="39" y="85"/>
                    <a:pt x="2" y="129"/>
                  </a:cubicBezTo>
                  <a:cubicBezTo>
                    <a:pt x="0" y="132"/>
                    <a:pt x="5" y="132"/>
                    <a:pt x="6" y="131"/>
                  </a:cubicBezTo>
                  <a:cubicBezTo>
                    <a:pt x="24" y="112"/>
                    <a:pt x="41" y="92"/>
                    <a:pt x="59" y="73"/>
                  </a:cubicBezTo>
                  <a:cubicBezTo>
                    <a:pt x="81" y="48"/>
                    <a:pt x="106" y="26"/>
                    <a:pt x="130" y="4"/>
                  </a:cubicBezTo>
                  <a:cubicBezTo>
                    <a:pt x="133" y="1"/>
                    <a:pt x="128" y="0"/>
                    <a:pt x="126" y="1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íşḷïḑè">
              <a:extLst>
                <a:ext uri="{FF2B5EF4-FFF2-40B4-BE49-F238E27FC236}">
                  <a16:creationId xmlns:a16="http://schemas.microsoft.com/office/drawing/2014/main" id="{2319CB26-9C9A-406B-BBCA-E5D4A0B60B55}"/>
                </a:ext>
              </a:extLst>
            </p:cNvPr>
            <p:cNvSpPr/>
            <p:nvPr/>
          </p:nvSpPr>
          <p:spPr bwMode="auto">
            <a:xfrm>
              <a:off x="7880940" y="2178084"/>
              <a:ext cx="230789" cy="242329"/>
            </a:xfrm>
            <a:custGeom>
              <a:avLst/>
              <a:gdLst>
                <a:gd name="T0" fmla="*/ 122 w 125"/>
                <a:gd name="T1" fmla="*/ 0 h 132"/>
                <a:gd name="T2" fmla="*/ 64 w 125"/>
                <a:gd name="T3" fmla="*/ 46 h 132"/>
                <a:gd name="T4" fmla="*/ 2 w 125"/>
                <a:gd name="T5" fmla="*/ 129 h 132"/>
                <a:gd name="T6" fmla="*/ 6 w 125"/>
                <a:gd name="T7" fmla="*/ 130 h 132"/>
                <a:gd name="T8" fmla="*/ 56 w 125"/>
                <a:gd name="T9" fmla="*/ 68 h 132"/>
                <a:gd name="T10" fmla="*/ 84 w 125"/>
                <a:gd name="T11" fmla="*/ 34 h 132"/>
                <a:gd name="T12" fmla="*/ 123 w 125"/>
                <a:gd name="T13" fmla="*/ 3 h 132"/>
                <a:gd name="T14" fmla="*/ 122 w 125"/>
                <a:gd name="T1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5" h="132">
                  <a:moveTo>
                    <a:pt x="122" y="0"/>
                  </a:moveTo>
                  <a:cubicBezTo>
                    <a:pt x="98" y="5"/>
                    <a:pt x="79" y="28"/>
                    <a:pt x="64" y="46"/>
                  </a:cubicBezTo>
                  <a:cubicBezTo>
                    <a:pt x="42" y="72"/>
                    <a:pt x="23" y="101"/>
                    <a:pt x="2" y="129"/>
                  </a:cubicBezTo>
                  <a:cubicBezTo>
                    <a:pt x="0" y="131"/>
                    <a:pt x="5" y="132"/>
                    <a:pt x="6" y="130"/>
                  </a:cubicBezTo>
                  <a:cubicBezTo>
                    <a:pt x="25" y="111"/>
                    <a:pt x="40" y="89"/>
                    <a:pt x="56" y="68"/>
                  </a:cubicBezTo>
                  <a:cubicBezTo>
                    <a:pt x="65" y="56"/>
                    <a:pt x="74" y="44"/>
                    <a:pt x="84" y="34"/>
                  </a:cubicBezTo>
                  <a:cubicBezTo>
                    <a:pt x="96" y="21"/>
                    <a:pt x="110" y="14"/>
                    <a:pt x="123" y="3"/>
                  </a:cubicBezTo>
                  <a:cubicBezTo>
                    <a:pt x="125" y="1"/>
                    <a:pt x="123" y="0"/>
                    <a:pt x="122" y="0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îṩ1íḋe">
              <a:extLst>
                <a:ext uri="{FF2B5EF4-FFF2-40B4-BE49-F238E27FC236}">
                  <a16:creationId xmlns:a16="http://schemas.microsoft.com/office/drawing/2014/main" id="{C5C22027-FA43-4F59-B975-461E82032A2C}"/>
                </a:ext>
              </a:extLst>
            </p:cNvPr>
            <p:cNvSpPr/>
            <p:nvPr/>
          </p:nvSpPr>
          <p:spPr bwMode="auto">
            <a:xfrm>
              <a:off x="8035569" y="2157313"/>
              <a:ext cx="139628" cy="141935"/>
            </a:xfrm>
            <a:custGeom>
              <a:avLst/>
              <a:gdLst>
                <a:gd name="T0" fmla="*/ 71 w 76"/>
                <a:gd name="T1" fmla="*/ 1 h 77"/>
                <a:gd name="T2" fmla="*/ 34 w 76"/>
                <a:gd name="T3" fmla="*/ 32 h 77"/>
                <a:gd name="T4" fmla="*/ 1 w 76"/>
                <a:gd name="T5" fmla="*/ 75 h 77"/>
                <a:gd name="T6" fmla="*/ 5 w 76"/>
                <a:gd name="T7" fmla="*/ 75 h 77"/>
                <a:gd name="T8" fmla="*/ 37 w 76"/>
                <a:gd name="T9" fmla="*/ 37 h 77"/>
                <a:gd name="T10" fmla="*/ 74 w 76"/>
                <a:gd name="T11" fmla="*/ 3 h 77"/>
                <a:gd name="T12" fmla="*/ 71 w 76"/>
                <a:gd name="T13" fmla="*/ 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7">
                  <a:moveTo>
                    <a:pt x="71" y="1"/>
                  </a:moveTo>
                  <a:cubicBezTo>
                    <a:pt x="56" y="7"/>
                    <a:pt x="44" y="20"/>
                    <a:pt x="34" y="32"/>
                  </a:cubicBezTo>
                  <a:cubicBezTo>
                    <a:pt x="22" y="45"/>
                    <a:pt x="9" y="59"/>
                    <a:pt x="1" y="75"/>
                  </a:cubicBezTo>
                  <a:cubicBezTo>
                    <a:pt x="0" y="77"/>
                    <a:pt x="4" y="76"/>
                    <a:pt x="5" y="75"/>
                  </a:cubicBezTo>
                  <a:cubicBezTo>
                    <a:pt x="16" y="63"/>
                    <a:pt x="26" y="49"/>
                    <a:pt x="37" y="37"/>
                  </a:cubicBezTo>
                  <a:cubicBezTo>
                    <a:pt x="48" y="24"/>
                    <a:pt x="63" y="15"/>
                    <a:pt x="74" y="3"/>
                  </a:cubicBezTo>
                  <a:cubicBezTo>
                    <a:pt x="76" y="1"/>
                    <a:pt x="73" y="0"/>
                    <a:pt x="71" y="1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îślïḓe">
              <a:extLst>
                <a:ext uri="{FF2B5EF4-FFF2-40B4-BE49-F238E27FC236}">
                  <a16:creationId xmlns:a16="http://schemas.microsoft.com/office/drawing/2014/main" id="{F266A006-BF5A-45D6-9169-6AA90636DFA3}"/>
                </a:ext>
              </a:extLst>
            </p:cNvPr>
            <p:cNvSpPr/>
            <p:nvPr/>
          </p:nvSpPr>
          <p:spPr bwMode="auto">
            <a:xfrm>
              <a:off x="6621984" y="5516452"/>
              <a:ext cx="62313" cy="62313"/>
            </a:xfrm>
            <a:prstGeom prst="ellipse">
              <a:avLst/>
            </a:prstGeom>
            <a:solidFill>
              <a:srgbClr val="929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îŝliḑe">
              <a:extLst>
                <a:ext uri="{FF2B5EF4-FFF2-40B4-BE49-F238E27FC236}">
                  <a16:creationId xmlns:a16="http://schemas.microsoft.com/office/drawing/2014/main" id="{E2D62224-5766-40C7-849D-F4627920C5C4}"/>
                </a:ext>
              </a:extLst>
            </p:cNvPr>
            <p:cNvSpPr/>
            <p:nvPr/>
          </p:nvSpPr>
          <p:spPr bwMode="auto">
            <a:xfrm>
              <a:off x="7324737" y="2411181"/>
              <a:ext cx="120010" cy="130396"/>
            </a:xfrm>
            <a:custGeom>
              <a:avLst/>
              <a:gdLst>
                <a:gd name="T0" fmla="*/ 16 w 65"/>
                <a:gd name="T1" fmla="*/ 0 h 71"/>
                <a:gd name="T2" fmla="*/ 54 w 65"/>
                <a:gd name="T3" fmla="*/ 59 h 71"/>
                <a:gd name="T4" fmla="*/ 16 w 65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71">
                  <a:moveTo>
                    <a:pt x="16" y="0"/>
                  </a:moveTo>
                  <a:cubicBezTo>
                    <a:pt x="16" y="0"/>
                    <a:pt x="65" y="46"/>
                    <a:pt x="54" y="59"/>
                  </a:cubicBezTo>
                  <a:cubicBezTo>
                    <a:pt x="42" y="71"/>
                    <a:pt x="0" y="64"/>
                    <a:pt x="16" y="0"/>
                  </a:cubicBezTo>
                  <a:close/>
                </a:path>
              </a:pathLst>
            </a:custGeom>
            <a:solidFill>
              <a:srgbClr val="FAD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ïṣľïḓé">
              <a:extLst>
                <a:ext uri="{FF2B5EF4-FFF2-40B4-BE49-F238E27FC236}">
                  <a16:creationId xmlns:a16="http://schemas.microsoft.com/office/drawing/2014/main" id="{81214B12-B4FE-427B-AE1A-6F93C35D8D7E}"/>
                </a:ext>
              </a:extLst>
            </p:cNvPr>
            <p:cNvSpPr/>
            <p:nvPr/>
          </p:nvSpPr>
          <p:spPr bwMode="auto">
            <a:xfrm>
              <a:off x="7595915" y="2569272"/>
              <a:ext cx="123472" cy="166168"/>
            </a:xfrm>
            <a:custGeom>
              <a:avLst/>
              <a:gdLst>
                <a:gd name="T0" fmla="*/ 0 w 67"/>
                <a:gd name="T1" fmla="*/ 21 h 90"/>
                <a:gd name="T2" fmla="*/ 21 w 67"/>
                <a:gd name="T3" fmla="*/ 75 h 90"/>
                <a:gd name="T4" fmla="*/ 64 w 67"/>
                <a:gd name="T5" fmla="*/ 57 h 90"/>
                <a:gd name="T6" fmla="*/ 0 w 67"/>
                <a:gd name="T7" fmla="*/ 2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90">
                  <a:moveTo>
                    <a:pt x="0" y="21"/>
                  </a:moveTo>
                  <a:cubicBezTo>
                    <a:pt x="0" y="21"/>
                    <a:pt x="5" y="60"/>
                    <a:pt x="21" y="75"/>
                  </a:cubicBezTo>
                  <a:cubicBezTo>
                    <a:pt x="37" y="90"/>
                    <a:pt x="67" y="82"/>
                    <a:pt x="64" y="57"/>
                  </a:cubicBezTo>
                  <a:cubicBezTo>
                    <a:pt x="60" y="33"/>
                    <a:pt x="4" y="0"/>
                    <a:pt x="0" y="21"/>
                  </a:cubicBezTo>
                  <a:close/>
                </a:path>
              </a:pathLst>
            </a:custGeom>
            <a:solidFill>
              <a:srgbClr val="FAD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íśḻïde">
              <a:extLst>
                <a:ext uri="{FF2B5EF4-FFF2-40B4-BE49-F238E27FC236}">
                  <a16:creationId xmlns:a16="http://schemas.microsoft.com/office/drawing/2014/main" id="{AA5E23E5-ACE9-4DC3-B270-DA68055931EC}"/>
                </a:ext>
              </a:extLst>
            </p:cNvPr>
            <p:cNvSpPr/>
            <p:nvPr/>
          </p:nvSpPr>
          <p:spPr bwMode="auto">
            <a:xfrm>
              <a:off x="7329353" y="2389256"/>
              <a:ext cx="115395" cy="158091"/>
            </a:xfrm>
            <a:custGeom>
              <a:avLst/>
              <a:gdLst>
                <a:gd name="T0" fmla="*/ 47 w 63"/>
                <a:gd name="T1" fmla="*/ 34 h 86"/>
                <a:gd name="T2" fmla="*/ 15 w 63"/>
                <a:gd name="T3" fmla="*/ 1 h 86"/>
                <a:gd name="T4" fmla="*/ 8 w 63"/>
                <a:gd name="T5" fmla="*/ 6 h 86"/>
                <a:gd name="T6" fmla="*/ 45 w 63"/>
                <a:gd name="T7" fmla="*/ 62 h 86"/>
                <a:gd name="T8" fmla="*/ 47 w 63"/>
                <a:gd name="T9" fmla="*/ 73 h 86"/>
                <a:gd name="T10" fmla="*/ 32 w 63"/>
                <a:gd name="T11" fmla="*/ 71 h 86"/>
                <a:gd name="T12" fmla="*/ 7 w 63"/>
                <a:gd name="T13" fmla="*/ 31 h 86"/>
                <a:gd name="T14" fmla="*/ 4 w 63"/>
                <a:gd name="T15" fmla="*/ 32 h 86"/>
                <a:gd name="T16" fmla="*/ 29 w 63"/>
                <a:gd name="T17" fmla="*/ 81 h 86"/>
                <a:gd name="T18" fmla="*/ 58 w 63"/>
                <a:gd name="T19" fmla="*/ 74 h 86"/>
                <a:gd name="T20" fmla="*/ 47 w 63"/>
                <a:gd name="T21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" h="86">
                  <a:moveTo>
                    <a:pt x="47" y="34"/>
                  </a:moveTo>
                  <a:cubicBezTo>
                    <a:pt x="39" y="22"/>
                    <a:pt x="30" y="7"/>
                    <a:pt x="15" y="1"/>
                  </a:cubicBezTo>
                  <a:cubicBezTo>
                    <a:pt x="13" y="0"/>
                    <a:pt x="5" y="3"/>
                    <a:pt x="8" y="6"/>
                  </a:cubicBezTo>
                  <a:cubicBezTo>
                    <a:pt x="24" y="21"/>
                    <a:pt x="38" y="41"/>
                    <a:pt x="45" y="62"/>
                  </a:cubicBezTo>
                  <a:cubicBezTo>
                    <a:pt x="47" y="65"/>
                    <a:pt x="47" y="69"/>
                    <a:pt x="47" y="73"/>
                  </a:cubicBezTo>
                  <a:cubicBezTo>
                    <a:pt x="46" y="79"/>
                    <a:pt x="34" y="73"/>
                    <a:pt x="32" y="71"/>
                  </a:cubicBezTo>
                  <a:cubicBezTo>
                    <a:pt x="19" y="60"/>
                    <a:pt x="19" y="41"/>
                    <a:pt x="7" y="31"/>
                  </a:cubicBezTo>
                  <a:cubicBezTo>
                    <a:pt x="6" y="30"/>
                    <a:pt x="4" y="30"/>
                    <a:pt x="4" y="32"/>
                  </a:cubicBezTo>
                  <a:cubicBezTo>
                    <a:pt x="0" y="47"/>
                    <a:pt x="13" y="76"/>
                    <a:pt x="29" y="81"/>
                  </a:cubicBezTo>
                  <a:cubicBezTo>
                    <a:pt x="39" y="85"/>
                    <a:pt x="54" y="86"/>
                    <a:pt x="58" y="74"/>
                  </a:cubicBezTo>
                  <a:cubicBezTo>
                    <a:pt x="63" y="61"/>
                    <a:pt x="53" y="44"/>
                    <a:pt x="47" y="34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î$liďe">
              <a:extLst>
                <a:ext uri="{FF2B5EF4-FFF2-40B4-BE49-F238E27FC236}">
                  <a16:creationId xmlns:a16="http://schemas.microsoft.com/office/drawing/2014/main" id="{1E222AB3-75EC-46F0-B2F4-3F5B689B599F}"/>
                </a:ext>
              </a:extLst>
            </p:cNvPr>
            <p:cNvSpPr/>
            <p:nvPr/>
          </p:nvSpPr>
          <p:spPr bwMode="auto">
            <a:xfrm>
              <a:off x="7590145" y="2595812"/>
              <a:ext cx="132704" cy="146551"/>
            </a:xfrm>
            <a:custGeom>
              <a:avLst/>
              <a:gdLst>
                <a:gd name="T0" fmla="*/ 45 w 72"/>
                <a:gd name="T1" fmla="*/ 9 h 80"/>
                <a:gd name="T2" fmla="*/ 39 w 72"/>
                <a:gd name="T3" fmla="*/ 15 h 80"/>
                <a:gd name="T4" fmla="*/ 58 w 72"/>
                <a:gd name="T5" fmla="*/ 41 h 80"/>
                <a:gd name="T6" fmla="*/ 48 w 72"/>
                <a:gd name="T7" fmla="*/ 66 h 80"/>
                <a:gd name="T8" fmla="*/ 19 w 72"/>
                <a:gd name="T9" fmla="*/ 45 h 80"/>
                <a:gd name="T10" fmla="*/ 6 w 72"/>
                <a:gd name="T11" fmla="*/ 1 h 80"/>
                <a:gd name="T12" fmla="*/ 2 w 72"/>
                <a:gd name="T13" fmla="*/ 3 h 80"/>
                <a:gd name="T14" fmla="*/ 15 w 72"/>
                <a:gd name="T15" fmla="*/ 62 h 80"/>
                <a:gd name="T16" fmla="*/ 55 w 72"/>
                <a:gd name="T17" fmla="*/ 73 h 80"/>
                <a:gd name="T18" fmla="*/ 72 w 72"/>
                <a:gd name="T19" fmla="*/ 42 h 80"/>
                <a:gd name="T20" fmla="*/ 45 w 72"/>
                <a:gd name="T21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80">
                  <a:moveTo>
                    <a:pt x="45" y="9"/>
                  </a:moveTo>
                  <a:cubicBezTo>
                    <a:pt x="42" y="8"/>
                    <a:pt x="34" y="12"/>
                    <a:pt x="39" y="15"/>
                  </a:cubicBezTo>
                  <a:cubicBezTo>
                    <a:pt x="48" y="22"/>
                    <a:pt x="56" y="30"/>
                    <a:pt x="58" y="41"/>
                  </a:cubicBezTo>
                  <a:cubicBezTo>
                    <a:pt x="60" y="50"/>
                    <a:pt x="57" y="63"/>
                    <a:pt x="48" y="66"/>
                  </a:cubicBezTo>
                  <a:cubicBezTo>
                    <a:pt x="37" y="71"/>
                    <a:pt x="22" y="54"/>
                    <a:pt x="19" y="45"/>
                  </a:cubicBezTo>
                  <a:cubicBezTo>
                    <a:pt x="15" y="30"/>
                    <a:pt x="18" y="13"/>
                    <a:pt x="6" y="1"/>
                  </a:cubicBezTo>
                  <a:cubicBezTo>
                    <a:pt x="5" y="0"/>
                    <a:pt x="2" y="1"/>
                    <a:pt x="2" y="3"/>
                  </a:cubicBezTo>
                  <a:cubicBezTo>
                    <a:pt x="7" y="22"/>
                    <a:pt x="0" y="47"/>
                    <a:pt x="15" y="62"/>
                  </a:cubicBezTo>
                  <a:cubicBezTo>
                    <a:pt x="25" y="74"/>
                    <a:pt x="40" y="80"/>
                    <a:pt x="55" y="73"/>
                  </a:cubicBezTo>
                  <a:cubicBezTo>
                    <a:pt x="67" y="67"/>
                    <a:pt x="72" y="54"/>
                    <a:pt x="72" y="42"/>
                  </a:cubicBezTo>
                  <a:cubicBezTo>
                    <a:pt x="71" y="25"/>
                    <a:pt x="60" y="13"/>
                    <a:pt x="45" y="9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i$lïdê">
              <a:extLst>
                <a:ext uri="{FF2B5EF4-FFF2-40B4-BE49-F238E27FC236}">
                  <a16:creationId xmlns:a16="http://schemas.microsoft.com/office/drawing/2014/main" id="{195CA943-930D-468B-B6AC-F439D7FCF69F}"/>
                </a:ext>
              </a:extLst>
            </p:cNvPr>
            <p:cNvSpPr/>
            <p:nvPr/>
          </p:nvSpPr>
          <p:spPr bwMode="auto">
            <a:xfrm>
              <a:off x="6817001" y="5836095"/>
              <a:ext cx="241175" cy="191555"/>
            </a:xfrm>
            <a:custGeom>
              <a:avLst/>
              <a:gdLst>
                <a:gd name="T0" fmla="*/ 131 w 131"/>
                <a:gd name="T1" fmla="*/ 0 h 104"/>
                <a:gd name="T2" fmla="*/ 16 w 131"/>
                <a:gd name="T3" fmla="*/ 27 h 104"/>
                <a:gd name="T4" fmla="*/ 0 w 131"/>
                <a:gd name="T5" fmla="*/ 104 h 104"/>
                <a:gd name="T6" fmla="*/ 131 w 131"/>
                <a:gd name="T7" fmla="*/ 80 h 104"/>
                <a:gd name="T8" fmla="*/ 131 w 131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04">
                  <a:moveTo>
                    <a:pt x="131" y="0"/>
                  </a:moveTo>
                  <a:cubicBezTo>
                    <a:pt x="60" y="13"/>
                    <a:pt x="16" y="27"/>
                    <a:pt x="16" y="27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6" y="94"/>
                    <a:pt x="89" y="86"/>
                    <a:pt x="131" y="80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685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ïṣḷîdê">
              <a:extLst>
                <a:ext uri="{FF2B5EF4-FFF2-40B4-BE49-F238E27FC236}">
                  <a16:creationId xmlns:a16="http://schemas.microsoft.com/office/drawing/2014/main" id="{82F8BE19-2438-4FE4-9BC6-4C8D43CD33BB}"/>
                </a:ext>
              </a:extLst>
            </p:cNvPr>
            <p:cNvSpPr/>
            <p:nvPr/>
          </p:nvSpPr>
          <p:spPr bwMode="auto">
            <a:xfrm>
              <a:off x="7125105" y="5787629"/>
              <a:ext cx="310412" cy="185785"/>
            </a:xfrm>
            <a:custGeom>
              <a:avLst/>
              <a:gdLst>
                <a:gd name="T0" fmla="*/ 0 w 169"/>
                <a:gd name="T1" fmla="*/ 26 h 101"/>
                <a:gd name="T2" fmla="*/ 0 w 169"/>
                <a:gd name="T3" fmla="*/ 101 h 101"/>
                <a:gd name="T4" fmla="*/ 169 w 169"/>
                <a:gd name="T5" fmla="*/ 89 h 101"/>
                <a:gd name="T6" fmla="*/ 169 w 169"/>
                <a:gd name="T7" fmla="*/ 0 h 101"/>
                <a:gd name="T8" fmla="*/ 0 w 169"/>
                <a:gd name="T9" fmla="*/ 2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101">
                  <a:moveTo>
                    <a:pt x="0" y="26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61" y="94"/>
                    <a:pt x="118" y="90"/>
                    <a:pt x="169" y="89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91" y="4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685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íṡľîďê">
              <a:extLst>
                <a:ext uri="{FF2B5EF4-FFF2-40B4-BE49-F238E27FC236}">
                  <a16:creationId xmlns:a16="http://schemas.microsoft.com/office/drawing/2014/main" id="{D9A9E801-62D2-406D-99CC-F1B68D435D2D}"/>
                </a:ext>
              </a:extLst>
            </p:cNvPr>
            <p:cNvSpPr/>
            <p:nvPr/>
          </p:nvSpPr>
          <p:spPr bwMode="auto">
            <a:xfrm>
              <a:off x="7503599" y="5783013"/>
              <a:ext cx="493889" cy="218096"/>
            </a:xfrm>
            <a:custGeom>
              <a:avLst/>
              <a:gdLst>
                <a:gd name="T0" fmla="*/ 0 w 268"/>
                <a:gd name="T1" fmla="*/ 2 h 119"/>
                <a:gd name="T2" fmla="*/ 0 w 268"/>
                <a:gd name="T3" fmla="*/ 92 h 119"/>
                <a:gd name="T4" fmla="*/ 261 w 268"/>
                <a:gd name="T5" fmla="*/ 119 h 119"/>
                <a:gd name="T6" fmla="*/ 268 w 268"/>
                <a:gd name="T7" fmla="*/ 34 h 119"/>
                <a:gd name="T8" fmla="*/ 0 w 268"/>
                <a:gd name="T9" fmla="*/ 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19">
                  <a:moveTo>
                    <a:pt x="0" y="2"/>
                  </a:moveTo>
                  <a:cubicBezTo>
                    <a:pt x="0" y="92"/>
                    <a:pt x="0" y="92"/>
                    <a:pt x="0" y="92"/>
                  </a:cubicBezTo>
                  <a:cubicBezTo>
                    <a:pt x="162" y="93"/>
                    <a:pt x="261" y="119"/>
                    <a:pt x="261" y="119"/>
                  </a:cubicBezTo>
                  <a:cubicBezTo>
                    <a:pt x="268" y="34"/>
                    <a:pt x="268" y="34"/>
                    <a:pt x="268" y="34"/>
                  </a:cubicBezTo>
                  <a:cubicBezTo>
                    <a:pt x="181" y="8"/>
                    <a:pt x="88" y="0"/>
                    <a:pt x="0" y="2"/>
                  </a:cubicBezTo>
                  <a:close/>
                </a:path>
              </a:pathLst>
            </a:custGeom>
            <a:solidFill>
              <a:srgbClr val="685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ïṧḷíďe">
              <a:extLst>
                <a:ext uri="{FF2B5EF4-FFF2-40B4-BE49-F238E27FC236}">
                  <a16:creationId xmlns:a16="http://schemas.microsoft.com/office/drawing/2014/main" id="{3FA8DA97-AC0A-4A5A-B3CB-3874E4C44B49}"/>
                </a:ext>
              </a:extLst>
            </p:cNvPr>
            <p:cNvSpPr/>
            <p:nvPr/>
          </p:nvSpPr>
          <p:spPr bwMode="auto">
            <a:xfrm>
              <a:off x="7983641" y="5839557"/>
              <a:ext cx="64621" cy="188093"/>
            </a:xfrm>
            <a:custGeom>
              <a:avLst/>
              <a:gdLst>
                <a:gd name="T0" fmla="*/ 0 w 56"/>
                <a:gd name="T1" fmla="*/ 0 h 163"/>
                <a:gd name="T2" fmla="*/ 56 w 56"/>
                <a:gd name="T3" fmla="*/ 5 h 163"/>
                <a:gd name="T4" fmla="*/ 56 w 56"/>
                <a:gd name="T5" fmla="*/ 163 h 163"/>
                <a:gd name="T6" fmla="*/ 0 w 56"/>
                <a:gd name="T7" fmla="*/ 163 h 163"/>
                <a:gd name="T8" fmla="*/ 0 w 56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163">
                  <a:moveTo>
                    <a:pt x="0" y="0"/>
                  </a:moveTo>
                  <a:lnTo>
                    <a:pt x="56" y="5"/>
                  </a:lnTo>
                  <a:lnTo>
                    <a:pt x="56" y="163"/>
                  </a:lnTo>
                  <a:lnTo>
                    <a:pt x="0" y="1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9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iŝ1ïdé">
              <a:extLst>
                <a:ext uri="{FF2B5EF4-FFF2-40B4-BE49-F238E27FC236}">
                  <a16:creationId xmlns:a16="http://schemas.microsoft.com/office/drawing/2014/main" id="{C1591989-5850-47CF-BDD9-3705834BEE36}"/>
                </a:ext>
              </a:extLst>
            </p:cNvPr>
            <p:cNvSpPr/>
            <p:nvPr/>
          </p:nvSpPr>
          <p:spPr bwMode="auto">
            <a:xfrm>
              <a:off x="8521380" y="3040082"/>
              <a:ext cx="868922" cy="865460"/>
            </a:xfrm>
            <a:custGeom>
              <a:avLst/>
              <a:gdLst>
                <a:gd name="T0" fmla="*/ 402 w 472"/>
                <a:gd name="T1" fmla="*/ 402 h 471"/>
                <a:gd name="T2" fmla="*/ 472 w 472"/>
                <a:gd name="T3" fmla="*/ 171 h 471"/>
                <a:gd name="T4" fmla="*/ 437 w 472"/>
                <a:gd name="T5" fmla="*/ 76 h 471"/>
                <a:gd name="T6" fmla="*/ 324 w 472"/>
                <a:gd name="T7" fmla="*/ 34 h 471"/>
                <a:gd name="T8" fmla="*/ 83 w 472"/>
                <a:gd name="T9" fmla="*/ 76 h 471"/>
                <a:gd name="T10" fmla="*/ 201 w 472"/>
                <a:gd name="T11" fmla="*/ 471 h 471"/>
                <a:gd name="T12" fmla="*/ 402 w 472"/>
                <a:gd name="T13" fmla="*/ 402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471">
                  <a:moveTo>
                    <a:pt x="402" y="402"/>
                  </a:moveTo>
                  <a:cubicBezTo>
                    <a:pt x="472" y="171"/>
                    <a:pt x="472" y="171"/>
                    <a:pt x="472" y="171"/>
                  </a:cubicBezTo>
                  <a:cubicBezTo>
                    <a:pt x="437" y="76"/>
                    <a:pt x="437" y="76"/>
                    <a:pt x="437" y="76"/>
                  </a:cubicBezTo>
                  <a:cubicBezTo>
                    <a:pt x="437" y="76"/>
                    <a:pt x="363" y="67"/>
                    <a:pt x="324" y="34"/>
                  </a:cubicBezTo>
                  <a:cubicBezTo>
                    <a:pt x="284" y="0"/>
                    <a:pt x="83" y="76"/>
                    <a:pt x="83" y="76"/>
                  </a:cubicBezTo>
                  <a:cubicBezTo>
                    <a:pt x="83" y="76"/>
                    <a:pt x="0" y="261"/>
                    <a:pt x="201" y="471"/>
                  </a:cubicBezTo>
                  <a:cubicBezTo>
                    <a:pt x="201" y="471"/>
                    <a:pt x="384" y="463"/>
                    <a:pt x="402" y="402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ïṣḷiďè">
              <a:extLst>
                <a:ext uri="{FF2B5EF4-FFF2-40B4-BE49-F238E27FC236}">
                  <a16:creationId xmlns:a16="http://schemas.microsoft.com/office/drawing/2014/main" id="{EA272AE6-0691-4CD8-9482-7ED1A7E0638B}"/>
                </a:ext>
              </a:extLst>
            </p:cNvPr>
            <p:cNvSpPr/>
            <p:nvPr/>
          </p:nvSpPr>
          <p:spPr bwMode="auto">
            <a:xfrm>
              <a:off x="8684087" y="3113934"/>
              <a:ext cx="576973" cy="593129"/>
            </a:xfrm>
            <a:custGeom>
              <a:avLst/>
              <a:gdLst>
                <a:gd name="T0" fmla="*/ 113 w 314"/>
                <a:gd name="T1" fmla="*/ 270 h 323"/>
                <a:gd name="T2" fmla="*/ 87 w 314"/>
                <a:gd name="T3" fmla="*/ 153 h 323"/>
                <a:gd name="T4" fmla="*/ 275 w 314"/>
                <a:gd name="T5" fmla="*/ 36 h 323"/>
                <a:gd name="T6" fmla="*/ 230 w 314"/>
                <a:gd name="T7" fmla="*/ 55 h 323"/>
                <a:gd name="T8" fmla="*/ 181 w 314"/>
                <a:gd name="T9" fmla="*/ 0 h 323"/>
                <a:gd name="T10" fmla="*/ 176 w 314"/>
                <a:gd name="T11" fmla="*/ 3 h 323"/>
                <a:gd name="T12" fmla="*/ 200 w 314"/>
                <a:gd name="T13" fmla="*/ 27 h 323"/>
                <a:gd name="T14" fmla="*/ 222 w 314"/>
                <a:gd name="T15" fmla="*/ 58 h 323"/>
                <a:gd name="T16" fmla="*/ 178 w 314"/>
                <a:gd name="T17" fmla="*/ 78 h 323"/>
                <a:gd name="T18" fmla="*/ 148 w 314"/>
                <a:gd name="T19" fmla="*/ 54 h 323"/>
                <a:gd name="T20" fmla="*/ 105 w 314"/>
                <a:gd name="T21" fmla="*/ 27 h 323"/>
                <a:gd name="T22" fmla="*/ 98 w 314"/>
                <a:gd name="T23" fmla="*/ 33 h 323"/>
                <a:gd name="T24" fmla="*/ 135 w 314"/>
                <a:gd name="T25" fmla="*/ 58 h 323"/>
                <a:gd name="T26" fmla="*/ 169 w 314"/>
                <a:gd name="T27" fmla="*/ 82 h 323"/>
                <a:gd name="T28" fmla="*/ 107 w 314"/>
                <a:gd name="T29" fmla="*/ 109 h 323"/>
                <a:gd name="T30" fmla="*/ 103 w 314"/>
                <a:gd name="T31" fmla="*/ 106 h 323"/>
                <a:gd name="T32" fmla="*/ 88 w 314"/>
                <a:gd name="T33" fmla="*/ 93 h 323"/>
                <a:gd name="T34" fmla="*/ 60 w 314"/>
                <a:gd name="T35" fmla="*/ 78 h 323"/>
                <a:gd name="T36" fmla="*/ 54 w 314"/>
                <a:gd name="T37" fmla="*/ 83 h 323"/>
                <a:gd name="T38" fmla="*/ 65 w 314"/>
                <a:gd name="T39" fmla="*/ 91 h 323"/>
                <a:gd name="T40" fmla="*/ 82 w 314"/>
                <a:gd name="T41" fmla="*/ 104 h 323"/>
                <a:gd name="T42" fmla="*/ 95 w 314"/>
                <a:gd name="T43" fmla="*/ 114 h 323"/>
                <a:gd name="T44" fmla="*/ 67 w 314"/>
                <a:gd name="T45" fmla="*/ 126 h 323"/>
                <a:gd name="T46" fmla="*/ 45 w 314"/>
                <a:gd name="T47" fmla="*/ 210 h 323"/>
                <a:gd name="T48" fmla="*/ 4 w 314"/>
                <a:gd name="T49" fmla="*/ 186 h 323"/>
                <a:gd name="T50" fmla="*/ 1 w 314"/>
                <a:gd name="T51" fmla="*/ 188 h 323"/>
                <a:gd name="T52" fmla="*/ 30 w 314"/>
                <a:gd name="T53" fmla="*/ 210 h 323"/>
                <a:gd name="T54" fmla="*/ 46 w 314"/>
                <a:gd name="T55" fmla="*/ 216 h 323"/>
                <a:gd name="T56" fmla="*/ 87 w 314"/>
                <a:gd name="T57" fmla="*/ 292 h 323"/>
                <a:gd name="T58" fmla="*/ 314 w 314"/>
                <a:gd name="T59" fmla="*/ 153 h 323"/>
                <a:gd name="T60" fmla="*/ 113 w 314"/>
                <a:gd name="T61" fmla="*/ 27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4" h="323">
                  <a:moveTo>
                    <a:pt x="113" y="270"/>
                  </a:moveTo>
                  <a:cubicBezTo>
                    <a:pt x="70" y="244"/>
                    <a:pt x="48" y="153"/>
                    <a:pt x="87" y="153"/>
                  </a:cubicBezTo>
                  <a:cubicBezTo>
                    <a:pt x="126" y="153"/>
                    <a:pt x="275" y="36"/>
                    <a:pt x="275" y="36"/>
                  </a:cubicBezTo>
                  <a:cubicBezTo>
                    <a:pt x="275" y="36"/>
                    <a:pt x="256" y="44"/>
                    <a:pt x="230" y="55"/>
                  </a:cubicBezTo>
                  <a:cubicBezTo>
                    <a:pt x="232" y="39"/>
                    <a:pt x="191" y="4"/>
                    <a:pt x="181" y="0"/>
                  </a:cubicBezTo>
                  <a:cubicBezTo>
                    <a:pt x="180" y="0"/>
                    <a:pt x="175" y="1"/>
                    <a:pt x="176" y="3"/>
                  </a:cubicBezTo>
                  <a:cubicBezTo>
                    <a:pt x="182" y="13"/>
                    <a:pt x="193" y="19"/>
                    <a:pt x="200" y="27"/>
                  </a:cubicBezTo>
                  <a:cubicBezTo>
                    <a:pt x="210" y="36"/>
                    <a:pt x="218" y="46"/>
                    <a:pt x="222" y="58"/>
                  </a:cubicBezTo>
                  <a:cubicBezTo>
                    <a:pt x="209" y="64"/>
                    <a:pt x="194" y="71"/>
                    <a:pt x="178" y="78"/>
                  </a:cubicBezTo>
                  <a:cubicBezTo>
                    <a:pt x="170" y="68"/>
                    <a:pt x="158" y="61"/>
                    <a:pt x="148" y="54"/>
                  </a:cubicBezTo>
                  <a:cubicBezTo>
                    <a:pt x="135" y="44"/>
                    <a:pt x="121" y="33"/>
                    <a:pt x="105" y="27"/>
                  </a:cubicBezTo>
                  <a:cubicBezTo>
                    <a:pt x="103" y="27"/>
                    <a:pt x="95" y="30"/>
                    <a:pt x="98" y="33"/>
                  </a:cubicBezTo>
                  <a:cubicBezTo>
                    <a:pt x="109" y="43"/>
                    <a:pt x="123" y="50"/>
                    <a:pt x="135" y="58"/>
                  </a:cubicBezTo>
                  <a:cubicBezTo>
                    <a:pt x="146" y="66"/>
                    <a:pt x="157" y="75"/>
                    <a:pt x="169" y="82"/>
                  </a:cubicBezTo>
                  <a:cubicBezTo>
                    <a:pt x="147" y="91"/>
                    <a:pt x="125" y="101"/>
                    <a:pt x="107" y="109"/>
                  </a:cubicBezTo>
                  <a:cubicBezTo>
                    <a:pt x="105" y="108"/>
                    <a:pt x="104" y="107"/>
                    <a:pt x="103" y="106"/>
                  </a:cubicBezTo>
                  <a:cubicBezTo>
                    <a:pt x="98" y="102"/>
                    <a:pt x="93" y="98"/>
                    <a:pt x="88" y="93"/>
                  </a:cubicBezTo>
                  <a:cubicBezTo>
                    <a:pt x="80" y="86"/>
                    <a:pt x="71" y="78"/>
                    <a:pt x="60" y="78"/>
                  </a:cubicBezTo>
                  <a:cubicBezTo>
                    <a:pt x="57" y="77"/>
                    <a:pt x="52" y="80"/>
                    <a:pt x="54" y="83"/>
                  </a:cubicBezTo>
                  <a:cubicBezTo>
                    <a:pt x="57" y="87"/>
                    <a:pt x="61" y="88"/>
                    <a:pt x="65" y="91"/>
                  </a:cubicBezTo>
                  <a:cubicBezTo>
                    <a:pt x="71" y="95"/>
                    <a:pt x="76" y="99"/>
                    <a:pt x="82" y="104"/>
                  </a:cubicBezTo>
                  <a:cubicBezTo>
                    <a:pt x="86" y="107"/>
                    <a:pt x="90" y="111"/>
                    <a:pt x="95" y="114"/>
                  </a:cubicBezTo>
                  <a:cubicBezTo>
                    <a:pt x="82" y="120"/>
                    <a:pt x="72" y="124"/>
                    <a:pt x="67" y="126"/>
                  </a:cubicBezTo>
                  <a:cubicBezTo>
                    <a:pt x="51" y="133"/>
                    <a:pt x="42" y="172"/>
                    <a:pt x="45" y="210"/>
                  </a:cubicBezTo>
                  <a:cubicBezTo>
                    <a:pt x="30" y="205"/>
                    <a:pt x="19" y="191"/>
                    <a:pt x="4" y="186"/>
                  </a:cubicBezTo>
                  <a:cubicBezTo>
                    <a:pt x="3" y="185"/>
                    <a:pt x="0" y="187"/>
                    <a:pt x="1" y="188"/>
                  </a:cubicBezTo>
                  <a:cubicBezTo>
                    <a:pt x="9" y="197"/>
                    <a:pt x="20" y="204"/>
                    <a:pt x="30" y="210"/>
                  </a:cubicBezTo>
                  <a:cubicBezTo>
                    <a:pt x="35" y="213"/>
                    <a:pt x="40" y="215"/>
                    <a:pt x="46" y="216"/>
                  </a:cubicBezTo>
                  <a:cubicBezTo>
                    <a:pt x="50" y="248"/>
                    <a:pt x="62" y="279"/>
                    <a:pt x="87" y="292"/>
                  </a:cubicBezTo>
                  <a:cubicBezTo>
                    <a:pt x="144" y="323"/>
                    <a:pt x="314" y="153"/>
                    <a:pt x="314" y="153"/>
                  </a:cubicBezTo>
                  <a:cubicBezTo>
                    <a:pt x="314" y="153"/>
                    <a:pt x="157" y="297"/>
                    <a:pt x="113" y="270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ïsľîďe">
              <a:extLst>
                <a:ext uri="{FF2B5EF4-FFF2-40B4-BE49-F238E27FC236}">
                  <a16:creationId xmlns:a16="http://schemas.microsoft.com/office/drawing/2014/main" id="{C3924D5B-52D2-4C2D-833E-B8D2C2263A3A}"/>
                </a:ext>
              </a:extLst>
            </p:cNvPr>
            <p:cNvSpPr/>
            <p:nvPr/>
          </p:nvSpPr>
          <p:spPr bwMode="auto">
            <a:xfrm>
              <a:off x="10117289" y="2711207"/>
              <a:ext cx="366955" cy="448885"/>
            </a:xfrm>
            <a:custGeom>
              <a:avLst/>
              <a:gdLst>
                <a:gd name="T0" fmla="*/ 111 w 199"/>
                <a:gd name="T1" fmla="*/ 20 h 244"/>
                <a:gd name="T2" fmla="*/ 45 w 199"/>
                <a:gd name="T3" fmla="*/ 0 h 244"/>
                <a:gd name="T4" fmla="*/ 0 w 199"/>
                <a:gd name="T5" fmla="*/ 201 h 244"/>
                <a:gd name="T6" fmla="*/ 199 w 199"/>
                <a:gd name="T7" fmla="*/ 244 h 244"/>
                <a:gd name="T8" fmla="*/ 111 w 199"/>
                <a:gd name="T9" fmla="*/ 2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244">
                  <a:moveTo>
                    <a:pt x="111" y="20"/>
                  </a:moveTo>
                  <a:cubicBezTo>
                    <a:pt x="91" y="7"/>
                    <a:pt x="69" y="1"/>
                    <a:pt x="45" y="0"/>
                  </a:cubicBezTo>
                  <a:cubicBezTo>
                    <a:pt x="59" y="75"/>
                    <a:pt x="67" y="157"/>
                    <a:pt x="0" y="201"/>
                  </a:cubicBezTo>
                  <a:cubicBezTo>
                    <a:pt x="76" y="167"/>
                    <a:pt x="141" y="199"/>
                    <a:pt x="199" y="244"/>
                  </a:cubicBezTo>
                  <a:cubicBezTo>
                    <a:pt x="192" y="171"/>
                    <a:pt x="171" y="58"/>
                    <a:pt x="111" y="20"/>
                  </a:cubicBez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ïṧlïḍê">
              <a:extLst>
                <a:ext uri="{FF2B5EF4-FFF2-40B4-BE49-F238E27FC236}">
                  <a16:creationId xmlns:a16="http://schemas.microsoft.com/office/drawing/2014/main" id="{2CA37C4F-2EC2-4966-ADBC-1E3632BE2B3B}"/>
                </a:ext>
              </a:extLst>
            </p:cNvPr>
            <p:cNvSpPr/>
            <p:nvPr/>
          </p:nvSpPr>
          <p:spPr bwMode="auto">
            <a:xfrm>
              <a:off x="9670711" y="2677743"/>
              <a:ext cx="789300" cy="640440"/>
            </a:xfrm>
            <a:custGeom>
              <a:avLst/>
              <a:gdLst>
                <a:gd name="T0" fmla="*/ 425 w 429"/>
                <a:gd name="T1" fmla="*/ 249 h 348"/>
                <a:gd name="T2" fmla="*/ 243 w 429"/>
                <a:gd name="T3" fmla="*/ 219 h 348"/>
                <a:gd name="T4" fmla="*/ 291 w 429"/>
                <a:gd name="T5" fmla="*/ 34 h 348"/>
                <a:gd name="T6" fmla="*/ 0 w 429"/>
                <a:gd name="T7" fmla="*/ 209 h 348"/>
                <a:gd name="T8" fmla="*/ 37 w 429"/>
                <a:gd name="T9" fmla="*/ 348 h 348"/>
                <a:gd name="T10" fmla="*/ 37 w 429"/>
                <a:gd name="T11" fmla="*/ 348 h 348"/>
                <a:gd name="T12" fmla="*/ 429 w 429"/>
                <a:gd name="T13" fmla="*/ 273 h 348"/>
                <a:gd name="T14" fmla="*/ 425 w 429"/>
                <a:gd name="T15" fmla="*/ 24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9" h="348">
                  <a:moveTo>
                    <a:pt x="425" y="249"/>
                  </a:moveTo>
                  <a:cubicBezTo>
                    <a:pt x="371" y="211"/>
                    <a:pt x="311" y="188"/>
                    <a:pt x="243" y="219"/>
                  </a:cubicBezTo>
                  <a:cubicBezTo>
                    <a:pt x="305" y="178"/>
                    <a:pt x="303" y="104"/>
                    <a:pt x="291" y="34"/>
                  </a:cubicBezTo>
                  <a:cubicBezTo>
                    <a:pt x="205" y="0"/>
                    <a:pt x="61" y="142"/>
                    <a:pt x="0" y="209"/>
                  </a:cubicBezTo>
                  <a:cubicBezTo>
                    <a:pt x="0" y="209"/>
                    <a:pt x="54" y="302"/>
                    <a:pt x="37" y="348"/>
                  </a:cubicBezTo>
                  <a:cubicBezTo>
                    <a:pt x="37" y="348"/>
                    <a:pt x="37" y="348"/>
                    <a:pt x="37" y="348"/>
                  </a:cubicBezTo>
                  <a:cubicBezTo>
                    <a:pt x="429" y="273"/>
                    <a:pt x="429" y="273"/>
                    <a:pt x="429" y="273"/>
                  </a:cubicBezTo>
                  <a:cubicBezTo>
                    <a:pt x="429" y="273"/>
                    <a:pt x="428" y="264"/>
                    <a:pt x="425" y="24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ïSlíde">
              <a:extLst>
                <a:ext uri="{FF2B5EF4-FFF2-40B4-BE49-F238E27FC236}">
                  <a16:creationId xmlns:a16="http://schemas.microsoft.com/office/drawing/2014/main" id="{DBEC69BE-704C-47A7-BCFA-B423B60E6D75}"/>
                </a:ext>
              </a:extLst>
            </p:cNvPr>
            <p:cNvSpPr/>
            <p:nvPr/>
          </p:nvSpPr>
          <p:spPr bwMode="auto">
            <a:xfrm>
              <a:off x="10893895" y="3600900"/>
              <a:ext cx="2308" cy="230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íṧliḑè">
              <a:extLst>
                <a:ext uri="{FF2B5EF4-FFF2-40B4-BE49-F238E27FC236}">
                  <a16:creationId xmlns:a16="http://schemas.microsoft.com/office/drawing/2014/main" id="{546C4516-DB1F-4981-B8AF-6F5800FD999A}"/>
                </a:ext>
              </a:extLst>
            </p:cNvPr>
            <p:cNvSpPr/>
            <p:nvPr/>
          </p:nvSpPr>
          <p:spPr bwMode="auto">
            <a:xfrm>
              <a:off x="10878894" y="3582437"/>
              <a:ext cx="15001" cy="18463"/>
            </a:xfrm>
            <a:custGeom>
              <a:avLst/>
              <a:gdLst>
                <a:gd name="T0" fmla="*/ 0 w 8"/>
                <a:gd name="T1" fmla="*/ 0 h 10"/>
                <a:gd name="T2" fmla="*/ 8 w 8"/>
                <a:gd name="T3" fmla="*/ 10 h 10"/>
                <a:gd name="T4" fmla="*/ 0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cubicBezTo>
                    <a:pt x="3" y="4"/>
                    <a:pt x="6" y="7"/>
                    <a:pt x="8" y="10"/>
                  </a:cubicBezTo>
                  <a:cubicBezTo>
                    <a:pt x="5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ïşļiďé">
              <a:extLst>
                <a:ext uri="{FF2B5EF4-FFF2-40B4-BE49-F238E27FC236}">
                  <a16:creationId xmlns:a16="http://schemas.microsoft.com/office/drawing/2014/main" id="{0FD369D4-1BE0-4B2E-87E0-F42C606397DF}"/>
                </a:ext>
              </a:extLst>
            </p:cNvPr>
            <p:cNvSpPr/>
            <p:nvPr/>
          </p:nvSpPr>
          <p:spPr bwMode="auto">
            <a:xfrm>
              <a:off x="10896203" y="3603208"/>
              <a:ext cx="1154" cy="34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i$ľïďé">
              <a:extLst>
                <a:ext uri="{FF2B5EF4-FFF2-40B4-BE49-F238E27FC236}">
                  <a16:creationId xmlns:a16="http://schemas.microsoft.com/office/drawing/2014/main" id="{56E59511-35BB-4354-B942-00EC48184D4D}"/>
                </a:ext>
              </a:extLst>
            </p:cNvPr>
            <p:cNvSpPr/>
            <p:nvPr/>
          </p:nvSpPr>
          <p:spPr bwMode="auto">
            <a:xfrm>
              <a:off x="10899665" y="3607824"/>
              <a:ext cx="3462" cy="5770"/>
            </a:xfrm>
            <a:custGeom>
              <a:avLst/>
              <a:gdLst>
                <a:gd name="T0" fmla="*/ 0 w 2"/>
                <a:gd name="T1" fmla="*/ 0 h 3"/>
                <a:gd name="T2" fmla="*/ 2 w 2"/>
                <a:gd name="T3" fmla="*/ 3 h 3"/>
                <a:gd name="T4" fmla="*/ 0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1"/>
                    <a:pt x="2" y="2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íṩḻîḍe">
              <a:extLst>
                <a:ext uri="{FF2B5EF4-FFF2-40B4-BE49-F238E27FC236}">
                  <a16:creationId xmlns:a16="http://schemas.microsoft.com/office/drawing/2014/main" id="{6EE3D205-5C62-4905-9A89-A4867E4AC2A3}"/>
                </a:ext>
              </a:extLst>
            </p:cNvPr>
            <p:cNvSpPr/>
            <p:nvPr/>
          </p:nvSpPr>
          <p:spPr bwMode="auto">
            <a:xfrm>
              <a:off x="10897357" y="3606670"/>
              <a:ext cx="2308" cy="115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ïślíde">
              <a:extLst>
                <a:ext uri="{FF2B5EF4-FFF2-40B4-BE49-F238E27FC236}">
                  <a16:creationId xmlns:a16="http://schemas.microsoft.com/office/drawing/2014/main" id="{4C9F2399-B1F0-4E26-A88B-A6303912FB46}"/>
                </a:ext>
              </a:extLst>
            </p:cNvPr>
            <p:cNvSpPr/>
            <p:nvPr/>
          </p:nvSpPr>
          <p:spPr bwMode="auto">
            <a:xfrm>
              <a:off x="10871970" y="3573205"/>
              <a:ext cx="6924" cy="9232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1" y="2"/>
                    <a:pt x="3" y="3"/>
                    <a:pt x="4" y="5"/>
                  </a:cubicBezTo>
                  <a:cubicBezTo>
                    <a:pt x="3" y="4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íṥļîďe">
              <a:extLst>
                <a:ext uri="{FF2B5EF4-FFF2-40B4-BE49-F238E27FC236}">
                  <a16:creationId xmlns:a16="http://schemas.microsoft.com/office/drawing/2014/main" id="{F48B0C7A-E75A-44FB-86DC-964415A1DEFA}"/>
                </a:ext>
              </a:extLst>
            </p:cNvPr>
            <p:cNvSpPr/>
            <p:nvPr/>
          </p:nvSpPr>
          <p:spPr bwMode="auto">
            <a:xfrm>
              <a:off x="10859276" y="3558204"/>
              <a:ext cx="2308" cy="230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iṣļiḑê">
              <a:extLst>
                <a:ext uri="{FF2B5EF4-FFF2-40B4-BE49-F238E27FC236}">
                  <a16:creationId xmlns:a16="http://schemas.microsoft.com/office/drawing/2014/main" id="{5FEFEB97-0076-484D-BE81-9089228DB254}"/>
                </a:ext>
              </a:extLst>
            </p:cNvPr>
            <p:cNvSpPr/>
            <p:nvPr/>
          </p:nvSpPr>
          <p:spPr bwMode="auto">
            <a:xfrm>
              <a:off x="10853507" y="3551280"/>
              <a:ext cx="5770" cy="6924"/>
            </a:xfrm>
            <a:custGeom>
              <a:avLst/>
              <a:gdLst>
                <a:gd name="T0" fmla="*/ 0 w 3"/>
                <a:gd name="T1" fmla="*/ 0 h 4"/>
                <a:gd name="T2" fmla="*/ 3 w 3"/>
                <a:gd name="T3" fmla="*/ 4 h 4"/>
                <a:gd name="T4" fmla="*/ 0 w 3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cubicBezTo>
                    <a:pt x="1" y="1"/>
                    <a:pt x="2" y="3"/>
                    <a:pt x="3" y="4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îŝḻîḓè">
              <a:extLst>
                <a:ext uri="{FF2B5EF4-FFF2-40B4-BE49-F238E27FC236}">
                  <a16:creationId xmlns:a16="http://schemas.microsoft.com/office/drawing/2014/main" id="{7BB71749-7B69-4E13-A636-BA2C3ED6AFE7}"/>
                </a:ext>
              </a:extLst>
            </p:cNvPr>
            <p:cNvSpPr/>
            <p:nvPr/>
          </p:nvSpPr>
          <p:spPr bwMode="auto">
            <a:xfrm>
              <a:off x="10862738" y="3561666"/>
              <a:ext cx="2308" cy="230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íš1îḓé">
              <a:extLst>
                <a:ext uri="{FF2B5EF4-FFF2-40B4-BE49-F238E27FC236}">
                  <a16:creationId xmlns:a16="http://schemas.microsoft.com/office/drawing/2014/main" id="{506C8CD7-B0F2-400A-BDDB-DC65D85B7B32}"/>
                </a:ext>
              </a:extLst>
            </p:cNvPr>
            <p:cNvSpPr/>
            <p:nvPr/>
          </p:nvSpPr>
          <p:spPr bwMode="auto">
            <a:xfrm>
              <a:off x="10865046" y="3563974"/>
              <a:ext cx="6924" cy="9232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1" y="2"/>
                    <a:pt x="3" y="3"/>
                    <a:pt x="4" y="5"/>
                  </a:cubicBezTo>
                  <a:cubicBezTo>
                    <a:pt x="2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íṣlïḋè">
              <a:extLst>
                <a:ext uri="{FF2B5EF4-FFF2-40B4-BE49-F238E27FC236}">
                  <a16:creationId xmlns:a16="http://schemas.microsoft.com/office/drawing/2014/main" id="{0659F4AC-C969-46F9-827C-679475959266}"/>
                </a:ext>
              </a:extLst>
            </p:cNvPr>
            <p:cNvSpPr/>
            <p:nvPr/>
          </p:nvSpPr>
          <p:spPr bwMode="auto">
            <a:xfrm>
              <a:off x="10861584" y="3560512"/>
              <a:ext cx="1154" cy="115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iṥḻíďè">
              <a:extLst>
                <a:ext uri="{FF2B5EF4-FFF2-40B4-BE49-F238E27FC236}">
                  <a16:creationId xmlns:a16="http://schemas.microsoft.com/office/drawing/2014/main" id="{34DFD1AB-E8F6-46EA-B55E-95E0A2DF84AA}"/>
                </a:ext>
              </a:extLst>
            </p:cNvPr>
            <p:cNvSpPr/>
            <p:nvPr/>
          </p:nvSpPr>
          <p:spPr bwMode="auto">
            <a:xfrm>
              <a:off x="10903126" y="3613593"/>
              <a:ext cx="3462" cy="346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2" y="2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ïṥlíḓe">
              <a:extLst>
                <a:ext uri="{FF2B5EF4-FFF2-40B4-BE49-F238E27FC236}">
                  <a16:creationId xmlns:a16="http://schemas.microsoft.com/office/drawing/2014/main" id="{392373CB-7193-4565-B902-BEEE291CACE2}"/>
                </a:ext>
              </a:extLst>
            </p:cNvPr>
            <p:cNvSpPr/>
            <p:nvPr/>
          </p:nvSpPr>
          <p:spPr bwMode="auto">
            <a:xfrm>
              <a:off x="10921590" y="3635518"/>
              <a:ext cx="2308" cy="0"/>
            </a:xfrm>
            <a:custGeom>
              <a:avLst/>
              <a:gdLst>
                <a:gd name="T0" fmla="*/ 0 w 1"/>
                <a:gd name="T1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iṩḷïdê">
              <a:extLst>
                <a:ext uri="{FF2B5EF4-FFF2-40B4-BE49-F238E27FC236}">
                  <a16:creationId xmlns:a16="http://schemas.microsoft.com/office/drawing/2014/main" id="{3D2C922E-A3ED-4DDC-AFAD-C0C3F71F1BE8}"/>
                </a:ext>
              </a:extLst>
            </p:cNvPr>
            <p:cNvSpPr/>
            <p:nvPr/>
          </p:nvSpPr>
          <p:spPr bwMode="auto">
            <a:xfrm>
              <a:off x="9261060" y="1604572"/>
              <a:ext cx="565434" cy="1527826"/>
            </a:xfrm>
            <a:custGeom>
              <a:avLst/>
              <a:gdLst>
                <a:gd name="T0" fmla="*/ 114 w 307"/>
                <a:gd name="T1" fmla="*/ 576 h 831"/>
                <a:gd name="T2" fmla="*/ 136 w 307"/>
                <a:gd name="T3" fmla="*/ 403 h 831"/>
                <a:gd name="T4" fmla="*/ 307 w 307"/>
                <a:gd name="T5" fmla="*/ 0 h 831"/>
                <a:gd name="T6" fmla="*/ 223 w 307"/>
                <a:gd name="T7" fmla="*/ 61 h 831"/>
                <a:gd name="T8" fmla="*/ 0 w 307"/>
                <a:gd name="T9" fmla="*/ 581 h 831"/>
                <a:gd name="T10" fmla="*/ 175 w 307"/>
                <a:gd name="T11" fmla="*/ 751 h 831"/>
                <a:gd name="T12" fmla="*/ 192 w 307"/>
                <a:gd name="T13" fmla="*/ 831 h 831"/>
                <a:gd name="T14" fmla="*/ 255 w 307"/>
                <a:gd name="T15" fmla="*/ 763 h 831"/>
                <a:gd name="T16" fmla="*/ 229 w 307"/>
                <a:gd name="T17" fmla="*/ 674 h 831"/>
                <a:gd name="T18" fmla="*/ 114 w 307"/>
                <a:gd name="T19" fmla="*/ 576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" h="831">
                  <a:moveTo>
                    <a:pt x="114" y="576"/>
                  </a:moveTo>
                  <a:cubicBezTo>
                    <a:pt x="96" y="514"/>
                    <a:pt x="114" y="456"/>
                    <a:pt x="136" y="403"/>
                  </a:cubicBezTo>
                  <a:cubicBezTo>
                    <a:pt x="191" y="266"/>
                    <a:pt x="249" y="133"/>
                    <a:pt x="307" y="0"/>
                  </a:cubicBezTo>
                  <a:cubicBezTo>
                    <a:pt x="265" y="14"/>
                    <a:pt x="235" y="33"/>
                    <a:pt x="223" y="61"/>
                  </a:cubicBezTo>
                  <a:cubicBezTo>
                    <a:pt x="0" y="581"/>
                    <a:pt x="0" y="581"/>
                    <a:pt x="0" y="581"/>
                  </a:cubicBezTo>
                  <a:cubicBezTo>
                    <a:pt x="175" y="751"/>
                    <a:pt x="175" y="751"/>
                    <a:pt x="175" y="751"/>
                  </a:cubicBezTo>
                  <a:cubicBezTo>
                    <a:pt x="192" y="831"/>
                    <a:pt x="192" y="831"/>
                    <a:pt x="192" y="831"/>
                  </a:cubicBezTo>
                  <a:cubicBezTo>
                    <a:pt x="192" y="831"/>
                    <a:pt x="217" y="800"/>
                    <a:pt x="255" y="763"/>
                  </a:cubicBezTo>
                  <a:cubicBezTo>
                    <a:pt x="247" y="733"/>
                    <a:pt x="240" y="703"/>
                    <a:pt x="229" y="674"/>
                  </a:cubicBezTo>
                  <a:cubicBezTo>
                    <a:pt x="167" y="692"/>
                    <a:pt x="127" y="634"/>
                    <a:pt x="114" y="576"/>
                  </a:cubicBezTo>
                  <a:close/>
                </a:path>
              </a:pathLst>
            </a:custGeom>
            <a:solidFill>
              <a:srgbClr val="F5B591"/>
            </a:solidFill>
            <a:ln w="9525" cap="flat">
              <a:solidFill>
                <a:srgbClr val="F5B591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í$ļïďè">
              <a:extLst>
                <a:ext uri="{FF2B5EF4-FFF2-40B4-BE49-F238E27FC236}">
                  <a16:creationId xmlns:a16="http://schemas.microsoft.com/office/drawing/2014/main" id="{F90EAAD9-5DFE-449B-91C0-BB4FEDD73367}"/>
                </a:ext>
              </a:extLst>
            </p:cNvPr>
            <p:cNvSpPr/>
            <p:nvPr/>
          </p:nvSpPr>
          <p:spPr bwMode="auto">
            <a:xfrm>
              <a:off x="10920436" y="3634364"/>
              <a:ext cx="1154" cy="115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ïŝḷïḍè">
              <a:extLst>
                <a:ext uri="{FF2B5EF4-FFF2-40B4-BE49-F238E27FC236}">
                  <a16:creationId xmlns:a16="http://schemas.microsoft.com/office/drawing/2014/main" id="{91958665-EC9D-46B6-AAD4-83B333595A1F}"/>
                </a:ext>
              </a:extLst>
            </p:cNvPr>
            <p:cNvSpPr/>
            <p:nvPr/>
          </p:nvSpPr>
          <p:spPr bwMode="auto">
            <a:xfrm>
              <a:off x="9438768" y="1483408"/>
              <a:ext cx="1940938" cy="2037870"/>
            </a:xfrm>
            <a:custGeom>
              <a:avLst/>
              <a:gdLst>
                <a:gd name="T0" fmla="*/ 942 w 1055"/>
                <a:gd name="T1" fmla="*/ 620 h 1109"/>
                <a:gd name="T2" fmla="*/ 869 w 1055"/>
                <a:gd name="T3" fmla="*/ 66 h 1109"/>
                <a:gd name="T4" fmla="*/ 211 w 1055"/>
                <a:gd name="T5" fmla="*/ 66 h 1109"/>
                <a:gd name="T6" fmla="*/ 40 w 1055"/>
                <a:gd name="T7" fmla="*/ 469 h 1109"/>
                <a:gd name="T8" fmla="*/ 18 w 1055"/>
                <a:gd name="T9" fmla="*/ 642 h 1109"/>
                <a:gd name="T10" fmla="*/ 133 w 1055"/>
                <a:gd name="T11" fmla="*/ 740 h 1109"/>
                <a:gd name="T12" fmla="*/ 159 w 1055"/>
                <a:gd name="T13" fmla="*/ 829 h 1109"/>
                <a:gd name="T14" fmla="*/ 424 w 1055"/>
                <a:gd name="T15" fmla="*/ 692 h 1109"/>
                <a:gd name="T16" fmla="*/ 555 w 1055"/>
                <a:gd name="T17" fmla="*/ 927 h 1109"/>
                <a:gd name="T18" fmla="*/ 213 w 1055"/>
                <a:gd name="T19" fmla="*/ 992 h 1109"/>
                <a:gd name="T20" fmla="*/ 240 w 1055"/>
                <a:gd name="T21" fmla="*/ 1034 h 1109"/>
                <a:gd name="T22" fmla="*/ 494 w 1055"/>
                <a:gd name="T23" fmla="*/ 1074 h 1109"/>
                <a:gd name="T24" fmla="*/ 845 w 1055"/>
                <a:gd name="T25" fmla="*/ 1047 h 1109"/>
                <a:gd name="T26" fmla="*/ 870 w 1055"/>
                <a:gd name="T27" fmla="*/ 1074 h 1109"/>
                <a:gd name="T28" fmla="*/ 1055 w 1055"/>
                <a:gd name="T29" fmla="*/ 768 h 1109"/>
                <a:gd name="T30" fmla="*/ 942 w 1055"/>
                <a:gd name="T31" fmla="*/ 62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5" h="1109">
                  <a:moveTo>
                    <a:pt x="942" y="620"/>
                  </a:moveTo>
                  <a:cubicBezTo>
                    <a:pt x="904" y="494"/>
                    <a:pt x="869" y="66"/>
                    <a:pt x="869" y="66"/>
                  </a:cubicBezTo>
                  <a:cubicBezTo>
                    <a:pt x="869" y="66"/>
                    <a:pt x="410" y="0"/>
                    <a:pt x="211" y="66"/>
                  </a:cubicBezTo>
                  <a:cubicBezTo>
                    <a:pt x="153" y="199"/>
                    <a:pt x="95" y="332"/>
                    <a:pt x="40" y="469"/>
                  </a:cubicBezTo>
                  <a:cubicBezTo>
                    <a:pt x="18" y="522"/>
                    <a:pt x="0" y="580"/>
                    <a:pt x="18" y="642"/>
                  </a:cubicBezTo>
                  <a:cubicBezTo>
                    <a:pt x="31" y="700"/>
                    <a:pt x="71" y="758"/>
                    <a:pt x="133" y="740"/>
                  </a:cubicBezTo>
                  <a:cubicBezTo>
                    <a:pt x="144" y="769"/>
                    <a:pt x="151" y="799"/>
                    <a:pt x="159" y="829"/>
                  </a:cubicBezTo>
                  <a:cubicBezTo>
                    <a:pt x="232" y="755"/>
                    <a:pt x="352" y="653"/>
                    <a:pt x="424" y="692"/>
                  </a:cubicBezTo>
                  <a:cubicBezTo>
                    <a:pt x="533" y="751"/>
                    <a:pt x="555" y="927"/>
                    <a:pt x="555" y="927"/>
                  </a:cubicBezTo>
                  <a:cubicBezTo>
                    <a:pt x="213" y="992"/>
                    <a:pt x="213" y="992"/>
                    <a:pt x="213" y="992"/>
                  </a:cubicBezTo>
                  <a:cubicBezTo>
                    <a:pt x="221" y="1007"/>
                    <a:pt x="230" y="1020"/>
                    <a:pt x="240" y="1034"/>
                  </a:cubicBezTo>
                  <a:cubicBezTo>
                    <a:pt x="307" y="1109"/>
                    <a:pt x="409" y="1100"/>
                    <a:pt x="494" y="1074"/>
                  </a:cubicBezTo>
                  <a:cubicBezTo>
                    <a:pt x="609" y="1038"/>
                    <a:pt x="743" y="945"/>
                    <a:pt x="845" y="1047"/>
                  </a:cubicBezTo>
                  <a:cubicBezTo>
                    <a:pt x="853" y="1054"/>
                    <a:pt x="862" y="1064"/>
                    <a:pt x="870" y="1074"/>
                  </a:cubicBezTo>
                  <a:cubicBezTo>
                    <a:pt x="1055" y="768"/>
                    <a:pt x="1055" y="768"/>
                    <a:pt x="1055" y="768"/>
                  </a:cubicBezTo>
                  <a:cubicBezTo>
                    <a:pt x="1055" y="768"/>
                    <a:pt x="980" y="746"/>
                    <a:pt x="942" y="62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ï$ľiďe">
              <a:extLst>
                <a:ext uri="{FF2B5EF4-FFF2-40B4-BE49-F238E27FC236}">
                  <a16:creationId xmlns:a16="http://schemas.microsoft.com/office/drawing/2014/main" id="{1A270186-E2D6-4873-909B-0ECD863E9782}"/>
                </a:ext>
              </a:extLst>
            </p:cNvPr>
            <p:cNvSpPr/>
            <p:nvPr/>
          </p:nvSpPr>
          <p:spPr bwMode="auto">
            <a:xfrm>
              <a:off x="9671865" y="3220098"/>
              <a:ext cx="1367427" cy="558510"/>
            </a:xfrm>
            <a:custGeom>
              <a:avLst/>
              <a:gdLst>
                <a:gd name="T0" fmla="*/ 718 w 743"/>
                <a:gd name="T1" fmla="*/ 102 h 304"/>
                <a:gd name="T2" fmla="*/ 367 w 743"/>
                <a:gd name="T3" fmla="*/ 129 h 304"/>
                <a:gd name="T4" fmla="*/ 113 w 743"/>
                <a:gd name="T5" fmla="*/ 89 h 304"/>
                <a:gd name="T6" fmla="*/ 86 w 743"/>
                <a:gd name="T7" fmla="*/ 47 h 304"/>
                <a:gd name="T8" fmla="*/ 0 w 743"/>
                <a:gd name="T9" fmla="*/ 64 h 304"/>
                <a:gd name="T10" fmla="*/ 122 w 743"/>
                <a:gd name="T11" fmla="*/ 304 h 304"/>
                <a:gd name="T12" fmla="*/ 642 w 743"/>
                <a:gd name="T13" fmla="*/ 180 h 304"/>
                <a:gd name="T14" fmla="*/ 698 w 743"/>
                <a:gd name="T15" fmla="*/ 204 h 304"/>
                <a:gd name="T16" fmla="*/ 743 w 743"/>
                <a:gd name="T17" fmla="*/ 129 h 304"/>
                <a:gd name="T18" fmla="*/ 718 w 743"/>
                <a:gd name="T19" fmla="*/ 102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3" h="304">
                  <a:moveTo>
                    <a:pt x="718" y="102"/>
                  </a:moveTo>
                  <a:cubicBezTo>
                    <a:pt x="616" y="0"/>
                    <a:pt x="482" y="93"/>
                    <a:pt x="367" y="129"/>
                  </a:cubicBezTo>
                  <a:cubicBezTo>
                    <a:pt x="282" y="155"/>
                    <a:pt x="180" y="164"/>
                    <a:pt x="113" y="89"/>
                  </a:cubicBezTo>
                  <a:cubicBezTo>
                    <a:pt x="103" y="75"/>
                    <a:pt x="94" y="62"/>
                    <a:pt x="86" y="47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22" y="304"/>
                    <a:pt x="122" y="304"/>
                    <a:pt x="122" y="304"/>
                  </a:cubicBezTo>
                  <a:cubicBezTo>
                    <a:pt x="122" y="304"/>
                    <a:pt x="558" y="76"/>
                    <a:pt x="642" y="180"/>
                  </a:cubicBezTo>
                  <a:cubicBezTo>
                    <a:pt x="698" y="204"/>
                    <a:pt x="698" y="204"/>
                    <a:pt x="698" y="204"/>
                  </a:cubicBezTo>
                  <a:cubicBezTo>
                    <a:pt x="743" y="129"/>
                    <a:pt x="743" y="129"/>
                    <a:pt x="743" y="129"/>
                  </a:cubicBezTo>
                  <a:cubicBezTo>
                    <a:pt x="735" y="119"/>
                    <a:pt x="726" y="109"/>
                    <a:pt x="718" y="102"/>
                  </a:cubicBezTo>
                  <a:close/>
                </a:path>
              </a:pathLst>
            </a:custGeom>
            <a:solidFill>
              <a:srgbClr val="F5B591"/>
            </a:solidFill>
            <a:ln w="9525" cap="flat">
              <a:solidFill>
                <a:srgbClr val="F5B591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i$ḷîḓe">
              <a:extLst>
                <a:ext uri="{FF2B5EF4-FFF2-40B4-BE49-F238E27FC236}">
                  <a16:creationId xmlns:a16="http://schemas.microsoft.com/office/drawing/2014/main" id="{BDB5388F-CE82-4B13-9A28-541F71CD9C8B}"/>
                </a:ext>
              </a:extLst>
            </p:cNvPr>
            <p:cNvSpPr/>
            <p:nvPr/>
          </p:nvSpPr>
          <p:spPr bwMode="auto">
            <a:xfrm>
              <a:off x="10906588" y="3617055"/>
              <a:ext cx="2308" cy="230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ïS1ïḍè">
              <a:extLst>
                <a:ext uri="{FF2B5EF4-FFF2-40B4-BE49-F238E27FC236}">
                  <a16:creationId xmlns:a16="http://schemas.microsoft.com/office/drawing/2014/main" id="{960284BE-0617-4A6A-84A2-D7EACD90866A}"/>
                </a:ext>
              </a:extLst>
            </p:cNvPr>
            <p:cNvSpPr/>
            <p:nvPr/>
          </p:nvSpPr>
          <p:spPr bwMode="auto">
            <a:xfrm>
              <a:off x="10908896" y="3619363"/>
              <a:ext cx="6924" cy="9232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2" y="2"/>
                    <a:pt x="3" y="4"/>
                    <a:pt x="4" y="5"/>
                  </a:cubicBezTo>
                  <a:cubicBezTo>
                    <a:pt x="3" y="4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ïśľîḓe">
              <a:extLst>
                <a:ext uri="{FF2B5EF4-FFF2-40B4-BE49-F238E27FC236}">
                  <a16:creationId xmlns:a16="http://schemas.microsoft.com/office/drawing/2014/main" id="{EC104CFF-AC57-466C-A816-E1B543CB2B80}"/>
                </a:ext>
              </a:extLst>
            </p:cNvPr>
            <p:cNvSpPr/>
            <p:nvPr/>
          </p:nvSpPr>
          <p:spPr bwMode="auto">
            <a:xfrm>
              <a:off x="10920436" y="3632057"/>
              <a:ext cx="0" cy="2308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ï$ļîḍe">
              <a:extLst>
                <a:ext uri="{FF2B5EF4-FFF2-40B4-BE49-F238E27FC236}">
                  <a16:creationId xmlns:a16="http://schemas.microsoft.com/office/drawing/2014/main" id="{E38E6328-C0FE-4468-9829-39EDDA281429}"/>
                </a:ext>
              </a:extLst>
            </p:cNvPr>
            <p:cNvSpPr/>
            <p:nvPr/>
          </p:nvSpPr>
          <p:spPr bwMode="auto">
            <a:xfrm>
              <a:off x="10915820" y="362859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îs1iḍé">
              <a:extLst>
                <a:ext uri="{FF2B5EF4-FFF2-40B4-BE49-F238E27FC236}">
                  <a16:creationId xmlns:a16="http://schemas.microsoft.com/office/drawing/2014/main" id="{53B6ACE5-E3B2-4085-B6E9-E8CC373DC631}"/>
                </a:ext>
              </a:extLst>
            </p:cNvPr>
            <p:cNvSpPr/>
            <p:nvPr/>
          </p:nvSpPr>
          <p:spPr bwMode="auto">
            <a:xfrm>
              <a:off x="10915820" y="3628595"/>
              <a:ext cx="4616" cy="346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2" y="2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ïşļîďê">
              <a:extLst>
                <a:ext uri="{FF2B5EF4-FFF2-40B4-BE49-F238E27FC236}">
                  <a16:creationId xmlns:a16="http://schemas.microsoft.com/office/drawing/2014/main" id="{C2E65F7B-765A-40B7-B63F-6D7E9D89F4DB}"/>
                </a:ext>
              </a:extLst>
            </p:cNvPr>
            <p:cNvSpPr/>
            <p:nvPr/>
          </p:nvSpPr>
          <p:spPr bwMode="auto">
            <a:xfrm>
              <a:off x="9189515" y="1130300"/>
              <a:ext cx="2190191" cy="1755153"/>
            </a:xfrm>
            <a:custGeom>
              <a:avLst/>
              <a:gdLst>
                <a:gd name="T0" fmla="*/ 1190 w 1190"/>
                <a:gd name="T1" fmla="*/ 895 h 955"/>
                <a:gd name="T2" fmla="*/ 1109 w 1190"/>
                <a:gd name="T3" fmla="*/ 582 h 955"/>
                <a:gd name="T4" fmla="*/ 1150 w 1190"/>
                <a:gd name="T5" fmla="*/ 158 h 955"/>
                <a:gd name="T6" fmla="*/ 170 w 1190"/>
                <a:gd name="T7" fmla="*/ 14 h 955"/>
                <a:gd name="T8" fmla="*/ 0 w 1190"/>
                <a:gd name="T9" fmla="*/ 27 h 955"/>
                <a:gd name="T10" fmla="*/ 175 w 1190"/>
                <a:gd name="T11" fmla="*/ 101 h 955"/>
                <a:gd name="T12" fmla="*/ 61 w 1190"/>
                <a:gd name="T13" fmla="*/ 153 h 955"/>
                <a:gd name="T14" fmla="*/ 240 w 1190"/>
                <a:gd name="T15" fmla="*/ 350 h 955"/>
                <a:gd name="T16" fmla="*/ 829 w 1190"/>
                <a:gd name="T17" fmla="*/ 306 h 955"/>
                <a:gd name="T18" fmla="*/ 703 w 1190"/>
                <a:gd name="T19" fmla="*/ 663 h 955"/>
                <a:gd name="T20" fmla="*/ 746 w 1190"/>
                <a:gd name="T21" fmla="*/ 721 h 955"/>
                <a:gd name="T22" fmla="*/ 888 w 1190"/>
                <a:gd name="T23" fmla="*/ 638 h 955"/>
                <a:gd name="T24" fmla="*/ 864 w 1190"/>
                <a:gd name="T25" fmla="*/ 788 h 955"/>
                <a:gd name="T26" fmla="*/ 1100 w 1190"/>
                <a:gd name="T27" fmla="*/ 955 h 955"/>
                <a:gd name="T28" fmla="*/ 1190 w 1190"/>
                <a:gd name="T29" fmla="*/ 895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90" h="955">
                  <a:moveTo>
                    <a:pt x="1190" y="895"/>
                  </a:moveTo>
                  <a:cubicBezTo>
                    <a:pt x="1190" y="895"/>
                    <a:pt x="1109" y="710"/>
                    <a:pt x="1109" y="582"/>
                  </a:cubicBezTo>
                  <a:cubicBezTo>
                    <a:pt x="1109" y="454"/>
                    <a:pt x="1150" y="158"/>
                    <a:pt x="1150" y="158"/>
                  </a:cubicBezTo>
                  <a:cubicBezTo>
                    <a:pt x="1150" y="158"/>
                    <a:pt x="340" y="0"/>
                    <a:pt x="170" y="1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75" y="101"/>
                    <a:pt x="175" y="101"/>
                    <a:pt x="175" y="101"/>
                  </a:cubicBezTo>
                  <a:cubicBezTo>
                    <a:pt x="61" y="153"/>
                    <a:pt x="61" y="153"/>
                    <a:pt x="61" y="153"/>
                  </a:cubicBezTo>
                  <a:cubicBezTo>
                    <a:pt x="240" y="350"/>
                    <a:pt x="240" y="350"/>
                    <a:pt x="240" y="350"/>
                  </a:cubicBezTo>
                  <a:cubicBezTo>
                    <a:pt x="240" y="350"/>
                    <a:pt x="690" y="289"/>
                    <a:pt x="829" y="306"/>
                  </a:cubicBezTo>
                  <a:cubicBezTo>
                    <a:pt x="969" y="323"/>
                    <a:pt x="703" y="663"/>
                    <a:pt x="703" y="663"/>
                  </a:cubicBezTo>
                  <a:cubicBezTo>
                    <a:pt x="746" y="721"/>
                    <a:pt x="746" y="721"/>
                    <a:pt x="746" y="721"/>
                  </a:cubicBezTo>
                  <a:cubicBezTo>
                    <a:pt x="746" y="721"/>
                    <a:pt x="872" y="581"/>
                    <a:pt x="888" y="638"/>
                  </a:cubicBezTo>
                  <a:cubicBezTo>
                    <a:pt x="904" y="695"/>
                    <a:pt x="891" y="754"/>
                    <a:pt x="864" y="788"/>
                  </a:cubicBezTo>
                  <a:cubicBezTo>
                    <a:pt x="838" y="821"/>
                    <a:pt x="1100" y="955"/>
                    <a:pt x="1100" y="955"/>
                  </a:cubicBezTo>
                  <a:cubicBezTo>
                    <a:pt x="1190" y="895"/>
                    <a:pt x="1190" y="895"/>
                    <a:pt x="1190" y="89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iṧľídê">
              <a:extLst>
                <a:ext uri="{FF2B5EF4-FFF2-40B4-BE49-F238E27FC236}">
                  <a16:creationId xmlns:a16="http://schemas.microsoft.com/office/drawing/2014/main" id="{3B557EA3-5509-439F-A28A-6346DD8F8423}"/>
                </a:ext>
              </a:extLst>
            </p:cNvPr>
            <p:cNvSpPr/>
            <p:nvPr/>
          </p:nvSpPr>
          <p:spPr bwMode="auto">
            <a:xfrm>
              <a:off x="8972574" y="3663213"/>
              <a:ext cx="2180959" cy="2240965"/>
            </a:xfrm>
            <a:custGeom>
              <a:avLst/>
              <a:gdLst>
                <a:gd name="T0" fmla="*/ 764 w 1185"/>
                <a:gd name="T1" fmla="*/ 657 h 1219"/>
                <a:gd name="T2" fmla="*/ 226 w 1185"/>
                <a:gd name="T3" fmla="*/ 519 h 1219"/>
                <a:gd name="T4" fmla="*/ 150 w 1185"/>
                <a:gd name="T5" fmla="*/ 346 h 1219"/>
                <a:gd name="T6" fmla="*/ 62 w 1185"/>
                <a:gd name="T7" fmla="*/ 152 h 1219"/>
                <a:gd name="T8" fmla="*/ 0 w 1185"/>
                <a:gd name="T9" fmla="*/ 186 h 1219"/>
                <a:gd name="T10" fmla="*/ 1131 w 1185"/>
                <a:gd name="T11" fmla="*/ 754 h 1219"/>
                <a:gd name="T12" fmla="*/ 1185 w 1185"/>
                <a:gd name="T13" fmla="*/ 13 h 1219"/>
                <a:gd name="T14" fmla="*/ 1120 w 1185"/>
                <a:gd name="T15" fmla="*/ 0 h 1219"/>
                <a:gd name="T16" fmla="*/ 764 w 1185"/>
                <a:gd name="T17" fmla="*/ 657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5" h="1219">
                  <a:moveTo>
                    <a:pt x="764" y="657"/>
                  </a:moveTo>
                  <a:cubicBezTo>
                    <a:pt x="582" y="764"/>
                    <a:pt x="342" y="697"/>
                    <a:pt x="226" y="519"/>
                  </a:cubicBezTo>
                  <a:cubicBezTo>
                    <a:pt x="191" y="466"/>
                    <a:pt x="177" y="404"/>
                    <a:pt x="150" y="346"/>
                  </a:cubicBezTo>
                  <a:cubicBezTo>
                    <a:pt x="122" y="282"/>
                    <a:pt x="88" y="218"/>
                    <a:pt x="62" y="152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186"/>
                    <a:pt x="362" y="1219"/>
                    <a:pt x="1131" y="754"/>
                  </a:cubicBezTo>
                  <a:cubicBezTo>
                    <a:pt x="1185" y="13"/>
                    <a:pt x="1185" y="13"/>
                    <a:pt x="1185" y="13"/>
                  </a:cubicBezTo>
                  <a:cubicBezTo>
                    <a:pt x="1120" y="0"/>
                    <a:pt x="1120" y="0"/>
                    <a:pt x="1120" y="0"/>
                  </a:cubicBezTo>
                  <a:cubicBezTo>
                    <a:pt x="1112" y="261"/>
                    <a:pt x="1000" y="523"/>
                    <a:pt x="764" y="657"/>
                  </a:cubicBezTo>
                  <a:close/>
                </a:path>
              </a:pathLst>
            </a:custGeom>
            <a:solidFill>
              <a:srgbClr val="C0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iSľíde">
              <a:extLst>
                <a:ext uri="{FF2B5EF4-FFF2-40B4-BE49-F238E27FC236}">
                  <a16:creationId xmlns:a16="http://schemas.microsoft.com/office/drawing/2014/main" id="{DD14593D-A7DC-49D9-A67F-70BA43DFCF1F}"/>
                </a:ext>
              </a:extLst>
            </p:cNvPr>
            <p:cNvSpPr/>
            <p:nvPr/>
          </p:nvSpPr>
          <p:spPr bwMode="auto">
            <a:xfrm>
              <a:off x="9086814" y="3650520"/>
              <a:ext cx="1946708" cy="1417047"/>
            </a:xfrm>
            <a:custGeom>
              <a:avLst/>
              <a:gdLst>
                <a:gd name="T0" fmla="*/ 651 w 1058"/>
                <a:gd name="T1" fmla="*/ 381 h 771"/>
                <a:gd name="T2" fmla="*/ 95 w 1058"/>
                <a:gd name="T3" fmla="*/ 105 h 771"/>
                <a:gd name="T4" fmla="*/ 0 w 1058"/>
                <a:gd name="T5" fmla="*/ 159 h 771"/>
                <a:gd name="T6" fmla="*/ 88 w 1058"/>
                <a:gd name="T7" fmla="*/ 353 h 771"/>
                <a:gd name="T8" fmla="*/ 164 w 1058"/>
                <a:gd name="T9" fmla="*/ 526 h 771"/>
                <a:gd name="T10" fmla="*/ 702 w 1058"/>
                <a:gd name="T11" fmla="*/ 664 h 771"/>
                <a:gd name="T12" fmla="*/ 1058 w 1058"/>
                <a:gd name="T13" fmla="*/ 7 h 771"/>
                <a:gd name="T14" fmla="*/ 1022 w 1058"/>
                <a:gd name="T15" fmla="*/ 0 h 771"/>
                <a:gd name="T16" fmla="*/ 651 w 1058"/>
                <a:gd name="T17" fmla="*/ 381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8" h="771">
                  <a:moveTo>
                    <a:pt x="651" y="381"/>
                  </a:moveTo>
                  <a:cubicBezTo>
                    <a:pt x="414" y="433"/>
                    <a:pt x="95" y="105"/>
                    <a:pt x="95" y="105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6" y="225"/>
                    <a:pt x="60" y="289"/>
                    <a:pt x="88" y="353"/>
                  </a:cubicBezTo>
                  <a:cubicBezTo>
                    <a:pt x="115" y="411"/>
                    <a:pt x="129" y="473"/>
                    <a:pt x="164" y="526"/>
                  </a:cubicBezTo>
                  <a:cubicBezTo>
                    <a:pt x="280" y="704"/>
                    <a:pt x="520" y="771"/>
                    <a:pt x="702" y="664"/>
                  </a:cubicBezTo>
                  <a:cubicBezTo>
                    <a:pt x="938" y="530"/>
                    <a:pt x="1050" y="268"/>
                    <a:pt x="1058" y="7"/>
                  </a:cubicBezTo>
                  <a:cubicBezTo>
                    <a:pt x="1022" y="0"/>
                    <a:pt x="1022" y="0"/>
                    <a:pt x="1022" y="0"/>
                  </a:cubicBezTo>
                  <a:cubicBezTo>
                    <a:pt x="1022" y="0"/>
                    <a:pt x="888" y="329"/>
                    <a:pt x="651" y="381"/>
                  </a:cubicBezTo>
                  <a:close/>
                </a:path>
              </a:pathLst>
            </a:custGeom>
            <a:solidFill>
              <a:srgbClr val="D2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ïṡļiḍé">
              <a:extLst>
                <a:ext uri="{FF2B5EF4-FFF2-40B4-BE49-F238E27FC236}">
                  <a16:creationId xmlns:a16="http://schemas.microsoft.com/office/drawing/2014/main" id="{61631FA5-6B8A-47AF-89D0-C0822B014D2A}"/>
                </a:ext>
              </a:extLst>
            </p:cNvPr>
            <p:cNvSpPr/>
            <p:nvPr/>
          </p:nvSpPr>
          <p:spPr bwMode="auto">
            <a:xfrm>
              <a:off x="8843331" y="3687446"/>
              <a:ext cx="546971" cy="709677"/>
            </a:xfrm>
            <a:custGeom>
              <a:avLst/>
              <a:gdLst>
                <a:gd name="T0" fmla="*/ 227 w 297"/>
                <a:gd name="T1" fmla="*/ 0 h 386"/>
                <a:gd name="T2" fmla="*/ 297 w 297"/>
                <a:gd name="T3" fmla="*/ 81 h 386"/>
                <a:gd name="T4" fmla="*/ 105 w 297"/>
                <a:gd name="T5" fmla="*/ 386 h 386"/>
                <a:gd name="T6" fmla="*/ 0 w 297"/>
                <a:gd name="T7" fmla="*/ 140 h 386"/>
                <a:gd name="T8" fmla="*/ 227 w 297"/>
                <a:gd name="T9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386">
                  <a:moveTo>
                    <a:pt x="227" y="0"/>
                  </a:moveTo>
                  <a:cubicBezTo>
                    <a:pt x="297" y="81"/>
                    <a:pt x="297" y="81"/>
                    <a:pt x="297" y="81"/>
                  </a:cubicBezTo>
                  <a:cubicBezTo>
                    <a:pt x="105" y="386"/>
                    <a:pt x="105" y="386"/>
                    <a:pt x="105" y="386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0"/>
                    <a:pt x="101" y="54"/>
                    <a:pt x="227" y="0"/>
                  </a:cubicBezTo>
                  <a:close/>
                </a:path>
              </a:pathLst>
            </a:custGeom>
            <a:solidFill>
              <a:srgbClr val="E8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îṩḷîdé">
              <a:extLst>
                <a:ext uri="{FF2B5EF4-FFF2-40B4-BE49-F238E27FC236}">
                  <a16:creationId xmlns:a16="http://schemas.microsoft.com/office/drawing/2014/main" id="{F645B841-E461-46D3-9A75-B9AFADBB20F1}"/>
                </a:ext>
              </a:extLst>
            </p:cNvPr>
            <p:cNvSpPr/>
            <p:nvPr/>
          </p:nvSpPr>
          <p:spPr bwMode="auto">
            <a:xfrm>
              <a:off x="8972574" y="4004781"/>
              <a:ext cx="64621" cy="64621"/>
            </a:xfrm>
            <a:prstGeom prst="ellipse">
              <a:avLst/>
            </a:prstGeom>
            <a:solidFill>
              <a:srgbClr val="A10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išļîdè">
              <a:extLst>
                <a:ext uri="{FF2B5EF4-FFF2-40B4-BE49-F238E27FC236}">
                  <a16:creationId xmlns:a16="http://schemas.microsoft.com/office/drawing/2014/main" id="{DA414E2C-A800-4D0F-BB33-754E8D63B936}"/>
                </a:ext>
              </a:extLst>
            </p:cNvPr>
            <p:cNvSpPr/>
            <p:nvPr/>
          </p:nvSpPr>
          <p:spPr bwMode="auto">
            <a:xfrm>
              <a:off x="10725419" y="2748133"/>
              <a:ext cx="795069" cy="3389142"/>
            </a:xfrm>
            <a:custGeom>
              <a:avLst/>
              <a:gdLst>
                <a:gd name="T0" fmla="*/ 362 w 432"/>
                <a:gd name="T1" fmla="*/ 0 h 1844"/>
                <a:gd name="T2" fmla="*/ 432 w 432"/>
                <a:gd name="T3" fmla="*/ 0 h 1844"/>
                <a:gd name="T4" fmla="*/ 432 w 432"/>
                <a:gd name="T5" fmla="*/ 1844 h 1844"/>
                <a:gd name="T6" fmla="*/ 288 w 432"/>
                <a:gd name="T7" fmla="*/ 1844 h 1844"/>
                <a:gd name="T8" fmla="*/ 70 w 432"/>
                <a:gd name="T9" fmla="*/ 1199 h 1844"/>
                <a:gd name="T10" fmla="*/ 179 w 432"/>
                <a:gd name="T11" fmla="*/ 474 h 1844"/>
                <a:gd name="T12" fmla="*/ 362 w 432"/>
                <a:gd name="T13" fmla="*/ 0 h 1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2" h="1844">
                  <a:moveTo>
                    <a:pt x="362" y="0"/>
                  </a:moveTo>
                  <a:cubicBezTo>
                    <a:pt x="432" y="0"/>
                    <a:pt x="432" y="0"/>
                    <a:pt x="432" y="0"/>
                  </a:cubicBezTo>
                  <a:cubicBezTo>
                    <a:pt x="432" y="1844"/>
                    <a:pt x="432" y="1844"/>
                    <a:pt x="432" y="1844"/>
                  </a:cubicBezTo>
                  <a:cubicBezTo>
                    <a:pt x="288" y="1844"/>
                    <a:pt x="288" y="1844"/>
                    <a:pt x="288" y="1844"/>
                  </a:cubicBezTo>
                  <a:cubicBezTo>
                    <a:pt x="288" y="1844"/>
                    <a:pt x="141" y="1517"/>
                    <a:pt x="70" y="1199"/>
                  </a:cubicBezTo>
                  <a:cubicBezTo>
                    <a:pt x="0" y="880"/>
                    <a:pt x="179" y="474"/>
                    <a:pt x="179" y="474"/>
                  </a:cubicBezTo>
                  <a:lnTo>
                    <a:pt x="362" y="0"/>
                  </a:lnTo>
                  <a:close/>
                </a:path>
              </a:pathLst>
            </a:custGeom>
            <a:solidFill>
              <a:srgbClr val="E8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ïsľíḍê">
              <a:extLst>
                <a:ext uri="{FF2B5EF4-FFF2-40B4-BE49-F238E27FC236}">
                  <a16:creationId xmlns:a16="http://schemas.microsoft.com/office/drawing/2014/main" id="{8E9A9AF7-E3C6-446E-B086-6EBC16284191}"/>
                </a:ext>
              </a:extLst>
            </p:cNvPr>
            <p:cNvSpPr/>
            <p:nvPr/>
          </p:nvSpPr>
          <p:spPr bwMode="auto">
            <a:xfrm>
              <a:off x="10064207" y="3610132"/>
              <a:ext cx="1237031" cy="2223655"/>
            </a:xfrm>
            <a:custGeom>
              <a:avLst/>
              <a:gdLst>
                <a:gd name="T0" fmla="*/ 468 w 672"/>
                <a:gd name="T1" fmla="*/ 0 h 1210"/>
                <a:gd name="T2" fmla="*/ 404 w 672"/>
                <a:gd name="T3" fmla="*/ 138 h 1210"/>
                <a:gd name="T4" fmla="*/ 436 w 672"/>
                <a:gd name="T5" fmla="*/ 197 h 1210"/>
                <a:gd name="T6" fmla="*/ 140 w 672"/>
                <a:gd name="T7" fmla="*/ 939 h 1210"/>
                <a:gd name="T8" fmla="*/ 0 w 672"/>
                <a:gd name="T9" fmla="*/ 1210 h 1210"/>
                <a:gd name="T10" fmla="*/ 537 w 672"/>
                <a:gd name="T11" fmla="*/ 1093 h 1210"/>
                <a:gd name="T12" fmla="*/ 537 w 672"/>
                <a:gd name="T13" fmla="*/ 235 h 1210"/>
                <a:gd name="T14" fmla="*/ 537 w 672"/>
                <a:gd name="T15" fmla="*/ 114 h 1210"/>
                <a:gd name="T16" fmla="*/ 468 w 672"/>
                <a:gd name="T17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2" h="1210">
                  <a:moveTo>
                    <a:pt x="468" y="0"/>
                  </a:moveTo>
                  <a:cubicBezTo>
                    <a:pt x="404" y="138"/>
                    <a:pt x="404" y="138"/>
                    <a:pt x="404" y="138"/>
                  </a:cubicBezTo>
                  <a:cubicBezTo>
                    <a:pt x="436" y="197"/>
                    <a:pt x="436" y="197"/>
                    <a:pt x="436" y="197"/>
                  </a:cubicBezTo>
                  <a:cubicBezTo>
                    <a:pt x="436" y="197"/>
                    <a:pt x="489" y="767"/>
                    <a:pt x="140" y="939"/>
                  </a:cubicBezTo>
                  <a:cubicBezTo>
                    <a:pt x="0" y="1210"/>
                    <a:pt x="0" y="1210"/>
                    <a:pt x="0" y="1210"/>
                  </a:cubicBezTo>
                  <a:cubicBezTo>
                    <a:pt x="537" y="1093"/>
                    <a:pt x="537" y="1093"/>
                    <a:pt x="537" y="1093"/>
                  </a:cubicBezTo>
                  <a:cubicBezTo>
                    <a:pt x="537" y="1093"/>
                    <a:pt x="672" y="792"/>
                    <a:pt x="537" y="235"/>
                  </a:cubicBezTo>
                  <a:cubicBezTo>
                    <a:pt x="537" y="235"/>
                    <a:pt x="524" y="149"/>
                    <a:pt x="537" y="114"/>
                  </a:cubicBezTo>
                  <a:cubicBezTo>
                    <a:pt x="551" y="79"/>
                    <a:pt x="468" y="0"/>
                    <a:pt x="468" y="0"/>
                  </a:cubicBezTo>
                </a:path>
              </a:pathLst>
            </a:custGeom>
            <a:solidFill>
              <a:srgbClr val="A10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îṥlîḍè">
              <a:extLst>
                <a:ext uri="{FF2B5EF4-FFF2-40B4-BE49-F238E27FC236}">
                  <a16:creationId xmlns:a16="http://schemas.microsoft.com/office/drawing/2014/main" id="{7D8C25E9-491C-4AFB-8F98-14445CE042B1}"/>
                </a:ext>
              </a:extLst>
            </p:cNvPr>
            <p:cNvSpPr/>
            <p:nvPr/>
          </p:nvSpPr>
          <p:spPr bwMode="auto">
            <a:xfrm>
              <a:off x="10853507" y="2681204"/>
              <a:ext cx="600052" cy="1189719"/>
            </a:xfrm>
            <a:custGeom>
              <a:avLst/>
              <a:gdLst>
                <a:gd name="T0" fmla="*/ 273 w 326"/>
                <a:gd name="T1" fmla="*/ 0 h 647"/>
                <a:gd name="T2" fmla="*/ 326 w 326"/>
                <a:gd name="T3" fmla="*/ 25 h 647"/>
                <a:gd name="T4" fmla="*/ 188 w 326"/>
                <a:gd name="T5" fmla="*/ 647 h 647"/>
                <a:gd name="T6" fmla="*/ 0 w 326"/>
                <a:gd name="T7" fmla="*/ 469 h 647"/>
                <a:gd name="T8" fmla="*/ 273 w 326"/>
                <a:gd name="T9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647">
                  <a:moveTo>
                    <a:pt x="273" y="0"/>
                  </a:moveTo>
                  <a:cubicBezTo>
                    <a:pt x="326" y="25"/>
                    <a:pt x="326" y="25"/>
                    <a:pt x="326" y="25"/>
                  </a:cubicBezTo>
                  <a:cubicBezTo>
                    <a:pt x="326" y="25"/>
                    <a:pt x="257" y="495"/>
                    <a:pt x="188" y="647"/>
                  </a:cubicBezTo>
                  <a:cubicBezTo>
                    <a:pt x="0" y="469"/>
                    <a:pt x="0" y="469"/>
                    <a:pt x="0" y="469"/>
                  </a:cubicBezTo>
                  <a:cubicBezTo>
                    <a:pt x="0" y="469"/>
                    <a:pt x="273" y="98"/>
                    <a:pt x="273" y="0"/>
                  </a:cubicBezTo>
                  <a:close/>
                </a:path>
              </a:pathLst>
            </a:custGeom>
            <a:solidFill>
              <a:srgbClr val="D2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ïs1iḋe">
              <a:extLst>
                <a:ext uri="{FF2B5EF4-FFF2-40B4-BE49-F238E27FC236}">
                  <a16:creationId xmlns:a16="http://schemas.microsoft.com/office/drawing/2014/main" id="{5F3AF746-CF13-41F8-A81D-931A7DC48F41}"/>
                </a:ext>
              </a:extLst>
            </p:cNvPr>
            <p:cNvSpPr/>
            <p:nvPr/>
          </p:nvSpPr>
          <p:spPr bwMode="auto">
            <a:xfrm>
              <a:off x="9390302" y="1788050"/>
              <a:ext cx="1005088" cy="473118"/>
            </a:xfrm>
            <a:custGeom>
              <a:avLst/>
              <a:gdLst>
                <a:gd name="T0" fmla="*/ 31 w 546"/>
                <a:gd name="T1" fmla="*/ 114 h 257"/>
                <a:gd name="T2" fmla="*/ 166 w 546"/>
                <a:gd name="T3" fmla="*/ 195 h 257"/>
                <a:gd name="T4" fmla="*/ 546 w 546"/>
                <a:gd name="T5" fmla="*/ 0 h 257"/>
                <a:gd name="T6" fmla="*/ 31 w 546"/>
                <a:gd name="T7" fmla="*/ 114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6" h="257">
                  <a:moveTo>
                    <a:pt x="31" y="114"/>
                  </a:moveTo>
                  <a:cubicBezTo>
                    <a:pt x="31" y="114"/>
                    <a:pt x="0" y="227"/>
                    <a:pt x="166" y="195"/>
                  </a:cubicBezTo>
                  <a:cubicBezTo>
                    <a:pt x="332" y="162"/>
                    <a:pt x="546" y="0"/>
                    <a:pt x="546" y="0"/>
                  </a:cubicBezTo>
                  <a:cubicBezTo>
                    <a:pt x="546" y="0"/>
                    <a:pt x="140" y="257"/>
                    <a:pt x="31" y="1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iṣļïdè">
              <a:extLst>
                <a:ext uri="{FF2B5EF4-FFF2-40B4-BE49-F238E27FC236}">
                  <a16:creationId xmlns:a16="http://schemas.microsoft.com/office/drawing/2014/main" id="{75E286F2-50A0-4460-AFC4-3059B8542457}"/>
                </a:ext>
              </a:extLst>
            </p:cNvPr>
            <p:cNvSpPr/>
            <p:nvPr/>
          </p:nvSpPr>
          <p:spPr bwMode="auto">
            <a:xfrm>
              <a:off x="9609552" y="2189623"/>
              <a:ext cx="61159" cy="170784"/>
            </a:xfrm>
            <a:custGeom>
              <a:avLst/>
              <a:gdLst>
                <a:gd name="T0" fmla="*/ 33 w 33"/>
                <a:gd name="T1" fmla="*/ 43 h 93"/>
                <a:gd name="T2" fmla="*/ 16 w 33"/>
                <a:gd name="T3" fmla="*/ 91 h 93"/>
                <a:gd name="T4" fmla="*/ 0 w 33"/>
                <a:gd name="T5" fmla="*/ 51 h 93"/>
                <a:gd name="T6" fmla="*/ 16 w 33"/>
                <a:gd name="T7" fmla="*/ 2 h 93"/>
                <a:gd name="T8" fmla="*/ 33 w 33"/>
                <a:gd name="T9" fmla="*/ 4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93">
                  <a:moveTo>
                    <a:pt x="33" y="43"/>
                  </a:moveTo>
                  <a:cubicBezTo>
                    <a:pt x="33" y="67"/>
                    <a:pt x="25" y="89"/>
                    <a:pt x="16" y="91"/>
                  </a:cubicBezTo>
                  <a:cubicBezTo>
                    <a:pt x="7" y="93"/>
                    <a:pt x="0" y="75"/>
                    <a:pt x="0" y="51"/>
                  </a:cubicBezTo>
                  <a:cubicBezTo>
                    <a:pt x="0" y="26"/>
                    <a:pt x="7" y="5"/>
                    <a:pt x="16" y="2"/>
                  </a:cubicBezTo>
                  <a:cubicBezTo>
                    <a:pt x="25" y="0"/>
                    <a:pt x="33" y="18"/>
                    <a:pt x="33" y="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iṩḷïḋe">
              <a:extLst>
                <a:ext uri="{FF2B5EF4-FFF2-40B4-BE49-F238E27FC236}">
                  <a16:creationId xmlns:a16="http://schemas.microsoft.com/office/drawing/2014/main" id="{62E28535-3CB7-4BAC-8B9A-62C4A69DC32F}"/>
                </a:ext>
              </a:extLst>
            </p:cNvPr>
            <p:cNvSpPr/>
            <p:nvPr/>
          </p:nvSpPr>
          <p:spPr bwMode="auto">
            <a:xfrm>
              <a:off x="7864785" y="3551280"/>
              <a:ext cx="1222030" cy="1224338"/>
            </a:xfrm>
            <a:custGeom>
              <a:avLst/>
              <a:gdLst>
                <a:gd name="T0" fmla="*/ 664 w 664"/>
                <a:gd name="T1" fmla="*/ 0 h 666"/>
                <a:gd name="T2" fmla="*/ 432 w 664"/>
                <a:gd name="T3" fmla="*/ 366 h 666"/>
                <a:gd name="T4" fmla="*/ 323 w 664"/>
                <a:gd name="T5" fmla="*/ 618 h 666"/>
                <a:gd name="T6" fmla="*/ 0 w 664"/>
                <a:gd name="T7" fmla="*/ 666 h 666"/>
                <a:gd name="T8" fmla="*/ 105 w 664"/>
                <a:gd name="T9" fmla="*/ 408 h 666"/>
                <a:gd name="T10" fmla="*/ 505 w 664"/>
                <a:gd name="T11" fmla="*/ 25 h 666"/>
                <a:gd name="T12" fmla="*/ 664 w 664"/>
                <a:gd name="T13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4" h="666">
                  <a:moveTo>
                    <a:pt x="664" y="0"/>
                  </a:moveTo>
                  <a:cubicBezTo>
                    <a:pt x="664" y="0"/>
                    <a:pt x="615" y="70"/>
                    <a:pt x="432" y="366"/>
                  </a:cubicBezTo>
                  <a:cubicBezTo>
                    <a:pt x="356" y="489"/>
                    <a:pt x="323" y="618"/>
                    <a:pt x="323" y="618"/>
                  </a:cubicBezTo>
                  <a:cubicBezTo>
                    <a:pt x="0" y="666"/>
                    <a:pt x="0" y="666"/>
                    <a:pt x="0" y="666"/>
                  </a:cubicBezTo>
                  <a:cubicBezTo>
                    <a:pt x="105" y="408"/>
                    <a:pt x="105" y="408"/>
                    <a:pt x="105" y="408"/>
                  </a:cubicBezTo>
                  <a:cubicBezTo>
                    <a:pt x="105" y="408"/>
                    <a:pt x="457" y="130"/>
                    <a:pt x="505" y="25"/>
                  </a:cubicBezTo>
                  <a:cubicBezTo>
                    <a:pt x="505" y="25"/>
                    <a:pt x="519" y="103"/>
                    <a:pt x="664" y="0"/>
                  </a:cubicBezTo>
                  <a:close/>
                </a:path>
              </a:pathLst>
            </a:custGeom>
            <a:solidFill>
              <a:srgbClr val="E65E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íṣḻïḑê">
              <a:extLst>
                <a:ext uri="{FF2B5EF4-FFF2-40B4-BE49-F238E27FC236}">
                  <a16:creationId xmlns:a16="http://schemas.microsoft.com/office/drawing/2014/main" id="{C8DCBD91-0BC5-4A48-A8CE-3845428D5BD5}"/>
                </a:ext>
              </a:extLst>
            </p:cNvPr>
            <p:cNvSpPr/>
            <p:nvPr/>
          </p:nvSpPr>
          <p:spPr bwMode="auto">
            <a:xfrm>
              <a:off x="8849101" y="2959306"/>
              <a:ext cx="271177" cy="92316"/>
            </a:xfrm>
            <a:custGeom>
              <a:avLst/>
              <a:gdLst>
                <a:gd name="T0" fmla="*/ 144 w 147"/>
                <a:gd name="T1" fmla="*/ 26 h 50"/>
                <a:gd name="T2" fmla="*/ 4 w 147"/>
                <a:gd name="T3" fmla="*/ 45 h 50"/>
                <a:gd name="T4" fmla="*/ 6 w 147"/>
                <a:gd name="T5" fmla="*/ 49 h 50"/>
                <a:gd name="T6" fmla="*/ 61 w 147"/>
                <a:gd name="T7" fmla="*/ 30 h 50"/>
                <a:gd name="T8" fmla="*/ 140 w 147"/>
                <a:gd name="T9" fmla="*/ 30 h 50"/>
                <a:gd name="T10" fmla="*/ 144 w 147"/>
                <a:gd name="T11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0">
                  <a:moveTo>
                    <a:pt x="144" y="26"/>
                  </a:moveTo>
                  <a:cubicBezTo>
                    <a:pt x="104" y="0"/>
                    <a:pt x="41" y="27"/>
                    <a:pt x="4" y="45"/>
                  </a:cubicBezTo>
                  <a:cubicBezTo>
                    <a:pt x="0" y="47"/>
                    <a:pt x="3" y="50"/>
                    <a:pt x="6" y="49"/>
                  </a:cubicBezTo>
                  <a:cubicBezTo>
                    <a:pt x="24" y="42"/>
                    <a:pt x="42" y="35"/>
                    <a:pt x="61" y="30"/>
                  </a:cubicBezTo>
                  <a:cubicBezTo>
                    <a:pt x="88" y="22"/>
                    <a:pt x="112" y="25"/>
                    <a:pt x="140" y="30"/>
                  </a:cubicBezTo>
                  <a:cubicBezTo>
                    <a:pt x="142" y="31"/>
                    <a:pt x="147" y="28"/>
                    <a:pt x="144" y="26"/>
                  </a:cubicBezTo>
                  <a:close/>
                </a:path>
              </a:pathLst>
            </a:custGeom>
            <a:solidFill>
              <a:srgbClr val="009E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îśḻîḑê">
              <a:extLst>
                <a:ext uri="{FF2B5EF4-FFF2-40B4-BE49-F238E27FC236}">
                  <a16:creationId xmlns:a16="http://schemas.microsoft.com/office/drawing/2014/main" id="{AF371C06-9DAA-4378-8C28-AC7C0D65BACC}"/>
                </a:ext>
              </a:extLst>
            </p:cNvPr>
            <p:cNvSpPr/>
            <p:nvPr/>
          </p:nvSpPr>
          <p:spPr bwMode="auto">
            <a:xfrm>
              <a:off x="8729091" y="2898146"/>
              <a:ext cx="438500" cy="138474"/>
            </a:xfrm>
            <a:custGeom>
              <a:avLst/>
              <a:gdLst>
                <a:gd name="T0" fmla="*/ 233 w 238"/>
                <a:gd name="T1" fmla="*/ 9 h 75"/>
                <a:gd name="T2" fmla="*/ 104 w 238"/>
                <a:gd name="T3" fmla="*/ 12 h 75"/>
                <a:gd name="T4" fmla="*/ 1 w 238"/>
                <a:gd name="T5" fmla="*/ 73 h 75"/>
                <a:gd name="T6" fmla="*/ 3 w 238"/>
                <a:gd name="T7" fmla="*/ 74 h 75"/>
                <a:gd name="T8" fmla="*/ 51 w 238"/>
                <a:gd name="T9" fmla="*/ 39 h 75"/>
                <a:gd name="T10" fmla="*/ 110 w 238"/>
                <a:gd name="T11" fmla="*/ 17 h 75"/>
                <a:gd name="T12" fmla="*/ 230 w 238"/>
                <a:gd name="T13" fmla="*/ 14 h 75"/>
                <a:gd name="T14" fmla="*/ 233 w 238"/>
                <a:gd name="T15" fmla="*/ 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8" h="75">
                  <a:moveTo>
                    <a:pt x="233" y="9"/>
                  </a:moveTo>
                  <a:cubicBezTo>
                    <a:pt x="191" y="0"/>
                    <a:pt x="145" y="2"/>
                    <a:pt x="104" y="12"/>
                  </a:cubicBezTo>
                  <a:cubicBezTo>
                    <a:pt x="69" y="21"/>
                    <a:pt x="19" y="40"/>
                    <a:pt x="1" y="73"/>
                  </a:cubicBezTo>
                  <a:cubicBezTo>
                    <a:pt x="0" y="75"/>
                    <a:pt x="3" y="74"/>
                    <a:pt x="3" y="74"/>
                  </a:cubicBezTo>
                  <a:cubicBezTo>
                    <a:pt x="20" y="62"/>
                    <a:pt x="34" y="49"/>
                    <a:pt x="51" y="39"/>
                  </a:cubicBezTo>
                  <a:cubicBezTo>
                    <a:pt x="70" y="29"/>
                    <a:pt x="90" y="22"/>
                    <a:pt x="110" y="17"/>
                  </a:cubicBezTo>
                  <a:cubicBezTo>
                    <a:pt x="150" y="8"/>
                    <a:pt x="190" y="11"/>
                    <a:pt x="230" y="14"/>
                  </a:cubicBezTo>
                  <a:cubicBezTo>
                    <a:pt x="233" y="15"/>
                    <a:pt x="238" y="10"/>
                    <a:pt x="233" y="9"/>
                  </a:cubicBezTo>
                  <a:close/>
                </a:path>
              </a:pathLst>
            </a:custGeom>
            <a:solidFill>
              <a:srgbClr val="009E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" name="íS1íḓê">
              <a:extLst>
                <a:ext uri="{FF2B5EF4-FFF2-40B4-BE49-F238E27FC236}">
                  <a16:creationId xmlns:a16="http://schemas.microsoft.com/office/drawing/2014/main" id="{DE854DF6-D62B-4BDC-858D-41C4052E075A}"/>
                </a:ext>
              </a:extLst>
            </p:cNvPr>
            <p:cNvSpPr/>
            <p:nvPr/>
          </p:nvSpPr>
          <p:spPr bwMode="auto">
            <a:xfrm>
              <a:off x="8659854" y="2740056"/>
              <a:ext cx="492735" cy="195017"/>
            </a:xfrm>
            <a:custGeom>
              <a:avLst/>
              <a:gdLst>
                <a:gd name="T0" fmla="*/ 265 w 268"/>
                <a:gd name="T1" fmla="*/ 27 h 106"/>
                <a:gd name="T2" fmla="*/ 2 w 268"/>
                <a:gd name="T3" fmla="*/ 103 h 106"/>
                <a:gd name="T4" fmla="*/ 4 w 268"/>
                <a:gd name="T5" fmla="*/ 105 h 106"/>
                <a:gd name="T6" fmla="*/ 121 w 268"/>
                <a:gd name="T7" fmla="*/ 50 h 106"/>
                <a:gd name="T8" fmla="*/ 183 w 268"/>
                <a:gd name="T9" fmla="*/ 32 h 106"/>
                <a:gd name="T10" fmla="*/ 262 w 268"/>
                <a:gd name="T11" fmla="*/ 32 h 106"/>
                <a:gd name="T12" fmla="*/ 265 w 268"/>
                <a:gd name="T13" fmla="*/ 2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8" h="106">
                  <a:moveTo>
                    <a:pt x="265" y="27"/>
                  </a:moveTo>
                  <a:cubicBezTo>
                    <a:pt x="175" y="0"/>
                    <a:pt x="78" y="61"/>
                    <a:pt x="2" y="103"/>
                  </a:cubicBezTo>
                  <a:cubicBezTo>
                    <a:pt x="0" y="104"/>
                    <a:pt x="2" y="106"/>
                    <a:pt x="4" y="105"/>
                  </a:cubicBezTo>
                  <a:cubicBezTo>
                    <a:pt x="44" y="89"/>
                    <a:pt x="81" y="66"/>
                    <a:pt x="121" y="50"/>
                  </a:cubicBezTo>
                  <a:cubicBezTo>
                    <a:pt x="141" y="41"/>
                    <a:pt x="162" y="35"/>
                    <a:pt x="183" y="32"/>
                  </a:cubicBezTo>
                  <a:cubicBezTo>
                    <a:pt x="210" y="27"/>
                    <a:pt x="236" y="31"/>
                    <a:pt x="262" y="32"/>
                  </a:cubicBezTo>
                  <a:cubicBezTo>
                    <a:pt x="264" y="32"/>
                    <a:pt x="268" y="28"/>
                    <a:pt x="265" y="27"/>
                  </a:cubicBezTo>
                  <a:close/>
                </a:path>
              </a:pathLst>
            </a:custGeom>
            <a:solidFill>
              <a:srgbClr val="009E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850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22189" y="1557338"/>
            <a:ext cx="2418410" cy="259093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誰來</a:t>
            </a:r>
            <a:r>
              <a:rPr lang="en-US" altLang="zh-TW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保護我</a:t>
            </a:r>
            <a:r>
              <a:rPr lang="en-US" altLang="zh-TW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54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7768" y="188640"/>
            <a:ext cx="6413165" cy="645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92094"/>
            <a:ext cx="8878036" cy="627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6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E24C9767-4133-432C-A141-B85C56073359}"/>
              </a:ext>
            </a:extLst>
          </p:cNvPr>
          <p:cNvGrpSpPr/>
          <p:nvPr/>
        </p:nvGrpSpPr>
        <p:grpSpPr>
          <a:xfrm>
            <a:off x="4007768" y="404664"/>
            <a:ext cx="6120680" cy="5908421"/>
            <a:chOff x="3503712" y="284003"/>
            <a:chExt cx="6195019" cy="6045200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1305042B-EE1B-465E-B731-E691AD241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03712" y="284003"/>
              <a:ext cx="6195019" cy="6045200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CD541335-3851-48B2-A502-780B788C3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059" b="59824"/>
            <a:stretch/>
          </p:blipFill>
          <p:spPr>
            <a:xfrm>
              <a:off x="3503712" y="469899"/>
              <a:ext cx="6195019" cy="2304256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9" y="548680"/>
            <a:ext cx="3528391" cy="13681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有話好好講</a:t>
            </a:r>
          </a:p>
        </p:txBody>
      </p:sp>
    </p:spTree>
    <p:extLst>
      <p:ext uri="{BB962C8B-B14F-4D97-AF65-F5344CB8AC3E}">
        <p14:creationId xmlns:p14="http://schemas.microsoft.com/office/powerpoint/2010/main" val="259113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06476" y="548680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勞資雙方依法應負「誠信協商義務」</a:t>
            </a:r>
          </a:p>
        </p:txBody>
      </p:sp>
      <p:sp>
        <p:nvSpPr>
          <p:cNvPr id="5" name="矩形 4"/>
          <p:cNvSpPr/>
          <p:nvPr/>
        </p:nvSpPr>
        <p:spPr>
          <a:xfrm>
            <a:off x="1031256" y="1874976"/>
            <a:ext cx="102971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cs typeface="+mn-ea"/>
                <a:sym typeface="+mn-lt"/>
              </a:rPr>
              <a:t>團體協約法第</a:t>
            </a:r>
            <a:r>
              <a:rPr lang="en-US" altLang="zh-TW" sz="2000" b="1" dirty="0">
                <a:cs typeface="+mn-ea"/>
                <a:sym typeface="+mn-lt"/>
              </a:rPr>
              <a:t>6</a:t>
            </a:r>
            <a:r>
              <a:rPr lang="zh-TW" altLang="en-US" sz="2000" b="1" dirty="0">
                <a:cs typeface="+mn-ea"/>
                <a:sym typeface="+mn-lt"/>
              </a:rPr>
              <a:t>條 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第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項規定</a:t>
            </a:r>
            <a:endParaRPr lang="en-US" altLang="zh-TW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勞資雙方應本誠實信用原則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，進行團體協約之協商；對於他方所提團體協約之協商，無正當理由者，不得拒絕。</a:t>
            </a:r>
            <a:endParaRPr lang="en-US" altLang="zh-TW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zh-TW" altLang="en-US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cs typeface="+mn-ea"/>
                <a:sym typeface="+mn-lt"/>
              </a:rPr>
              <a:t>團體協約法第</a:t>
            </a:r>
            <a:r>
              <a:rPr lang="en-US" altLang="zh-TW" sz="2000" b="1" dirty="0">
                <a:cs typeface="+mn-ea"/>
                <a:sym typeface="+mn-lt"/>
              </a:rPr>
              <a:t>6</a:t>
            </a:r>
            <a:r>
              <a:rPr lang="zh-TW" altLang="en-US" sz="2000" b="1" dirty="0">
                <a:cs typeface="+mn-ea"/>
                <a:sym typeface="+mn-lt"/>
              </a:rPr>
              <a:t>條 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第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項規定</a:t>
            </a:r>
            <a:endParaRPr lang="en-US" altLang="zh-TW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勞資之一方於有協商資格之他方</a:t>
            </a:r>
            <a:r>
              <a:rPr lang="zh-TW" altLang="en-US" sz="2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提出協商時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，有下列情形之一，</a:t>
            </a:r>
            <a:r>
              <a:rPr lang="zh-TW" altLang="en-US" sz="2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為無正當</a:t>
            </a:r>
            <a:r>
              <a:rPr lang="zh-TW" altLang="en-US" sz="2000" b="1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理由</a:t>
            </a:r>
            <a:r>
              <a:rPr lang="en-US" altLang="zh-TW" sz="2000" b="1" dirty="0" smtClean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一、對於他方提出合理適當之協商內容、時間、地點及進行方式，拒絕進行協商。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二、未於六十日內針對協商書面通知提出對應方案，並進行協商。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三、拒絕提供進行協商所必要之資料。</a:t>
            </a:r>
          </a:p>
        </p:txBody>
      </p:sp>
    </p:spTree>
    <p:extLst>
      <p:ext uri="{BB962C8B-B14F-4D97-AF65-F5344CB8AC3E}">
        <p14:creationId xmlns:p14="http://schemas.microsoft.com/office/powerpoint/2010/main" val="207793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671485" y="1508760"/>
            <a:ext cx="7992889" cy="128746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什麼是團體協約？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D84B52F-2D69-401B-9C8A-02CF3911FCCD}"/>
              </a:ext>
            </a:extLst>
          </p:cNvPr>
          <p:cNvSpPr txBox="1"/>
          <p:nvPr/>
        </p:nvSpPr>
        <p:spPr>
          <a:xfrm>
            <a:off x="1703512" y="3642196"/>
            <a:ext cx="878497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9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為什麼工會都要爭取和資方</a:t>
            </a:r>
            <a:endParaRPr lang="en-US" altLang="zh-TW" sz="49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r>
              <a:rPr lang="zh-TW" altLang="en-US" sz="49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簽立團體協約</a:t>
            </a:r>
            <a:r>
              <a:rPr lang="en-US" altLang="zh-TW" sz="49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49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77" name="组合 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59B78108-D506-4E3E-956A-9DF3D3ABEAF0}"/>
              </a:ext>
            </a:extLst>
          </p:cNvPr>
          <p:cNvGrpSpPr>
            <a:grpSpLocks noChangeAspect="1"/>
          </p:cNvGrpSpPr>
          <p:nvPr/>
        </p:nvGrpSpPr>
        <p:grpSpPr>
          <a:xfrm>
            <a:off x="6960096" y="772471"/>
            <a:ext cx="3137063" cy="2673421"/>
            <a:chOff x="3433763" y="1162050"/>
            <a:chExt cx="5327651" cy="4540250"/>
          </a:xfrm>
        </p:grpSpPr>
        <p:sp>
          <p:nvSpPr>
            <p:cNvPr id="78" name="îṣḻïḓè">
              <a:extLst>
                <a:ext uri="{FF2B5EF4-FFF2-40B4-BE49-F238E27FC236}">
                  <a16:creationId xmlns:a16="http://schemas.microsoft.com/office/drawing/2014/main" id="{2FDEDAF0-5729-4605-B190-D0B5AD7E9EE9}"/>
                </a:ext>
              </a:extLst>
            </p:cNvPr>
            <p:cNvSpPr/>
            <p:nvPr/>
          </p:nvSpPr>
          <p:spPr bwMode="auto">
            <a:xfrm>
              <a:off x="3433763" y="3917950"/>
              <a:ext cx="2949575" cy="1784350"/>
            </a:xfrm>
            <a:custGeom>
              <a:avLst/>
              <a:gdLst>
                <a:gd name="T0" fmla="*/ 0 w 1858"/>
                <a:gd name="T1" fmla="*/ 0 h 1124"/>
                <a:gd name="T2" fmla="*/ 0 w 1858"/>
                <a:gd name="T3" fmla="*/ 52 h 1124"/>
                <a:gd name="T4" fmla="*/ 1858 w 1858"/>
                <a:gd name="T5" fmla="*/ 1124 h 1124"/>
                <a:gd name="T6" fmla="*/ 1858 w 1858"/>
                <a:gd name="T7" fmla="*/ 1074 h 1124"/>
                <a:gd name="T8" fmla="*/ 0 w 1858"/>
                <a:gd name="T9" fmla="*/ 0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8" h="1124">
                  <a:moveTo>
                    <a:pt x="0" y="0"/>
                  </a:moveTo>
                  <a:lnTo>
                    <a:pt x="0" y="52"/>
                  </a:lnTo>
                  <a:lnTo>
                    <a:pt x="1858" y="1124"/>
                  </a:lnTo>
                  <a:lnTo>
                    <a:pt x="1858" y="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A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í$1iḓé">
              <a:extLst>
                <a:ext uri="{FF2B5EF4-FFF2-40B4-BE49-F238E27FC236}">
                  <a16:creationId xmlns:a16="http://schemas.microsoft.com/office/drawing/2014/main" id="{533A882E-59A0-4BD7-9F69-27990EC78D58}"/>
                </a:ext>
              </a:extLst>
            </p:cNvPr>
            <p:cNvSpPr/>
            <p:nvPr/>
          </p:nvSpPr>
          <p:spPr bwMode="auto">
            <a:xfrm>
              <a:off x="3433763" y="3917950"/>
              <a:ext cx="2949575" cy="1784350"/>
            </a:xfrm>
            <a:custGeom>
              <a:avLst/>
              <a:gdLst>
                <a:gd name="T0" fmla="*/ 0 w 1858"/>
                <a:gd name="T1" fmla="*/ 0 h 1124"/>
                <a:gd name="T2" fmla="*/ 0 w 1858"/>
                <a:gd name="T3" fmla="*/ 52 h 1124"/>
                <a:gd name="T4" fmla="*/ 1858 w 1858"/>
                <a:gd name="T5" fmla="*/ 1124 h 1124"/>
                <a:gd name="T6" fmla="*/ 1858 w 1858"/>
                <a:gd name="T7" fmla="*/ 1074 h 1124"/>
                <a:gd name="T8" fmla="*/ 0 w 1858"/>
                <a:gd name="T9" fmla="*/ 0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8" h="1124">
                  <a:moveTo>
                    <a:pt x="0" y="0"/>
                  </a:moveTo>
                  <a:lnTo>
                    <a:pt x="0" y="52"/>
                  </a:lnTo>
                  <a:lnTo>
                    <a:pt x="1858" y="1124"/>
                  </a:lnTo>
                  <a:lnTo>
                    <a:pt x="1858" y="107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" name="íṡľîdé">
              <a:extLst>
                <a:ext uri="{FF2B5EF4-FFF2-40B4-BE49-F238E27FC236}">
                  <a16:creationId xmlns:a16="http://schemas.microsoft.com/office/drawing/2014/main" id="{55B35679-B4F7-44FE-A8A9-549BAC80C873}"/>
                </a:ext>
              </a:extLst>
            </p:cNvPr>
            <p:cNvSpPr/>
            <p:nvPr/>
          </p:nvSpPr>
          <p:spPr bwMode="auto">
            <a:xfrm>
              <a:off x="6383338" y="4432300"/>
              <a:ext cx="2044700" cy="1270000"/>
            </a:xfrm>
            <a:custGeom>
              <a:avLst/>
              <a:gdLst>
                <a:gd name="T0" fmla="*/ 1288 w 1288"/>
                <a:gd name="T1" fmla="*/ 0 h 800"/>
                <a:gd name="T2" fmla="*/ 1288 w 1288"/>
                <a:gd name="T3" fmla="*/ 52 h 800"/>
                <a:gd name="T4" fmla="*/ 0 w 1288"/>
                <a:gd name="T5" fmla="*/ 800 h 800"/>
                <a:gd name="T6" fmla="*/ 0 w 1288"/>
                <a:gd name="T7" fmla="*/ 750 h 800"/>
                <a:gd name="T8" fmla="*/ 1288 w 1288"/>
                <a:gd name="T9" fmla="*/ 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8" h="800">
                  <a:moveTo>
                    <a:pt x="1288" y="0"/>
                  </a:moveTo>
                  <a:lnTo>
                    <a:pt x="1288" y="52"/>
                  </a:lnTo>
                  <a:lnTo>
                    <a:pt x="0" y="800"/>
                  </a:lnTo>
                  <a:lnTo>
                    <a:pt x="0" y="750"/>
                  </a:lnTo>
                  <a:lnTo>
                    <a:pt x="1288" y="0"/>
                  </a:lnTo>
                  <a:close/>
                </a:path>
              </a:pathLst>
            </a:custGeom>
            <a:solidFill>
              <a:srgbClr val="9C7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1" name="íṣľiḋé">
              <a:extLst>
                <a:ext uri="{FF2B5EF4-FFF2-40B4-BE49-F238E27FC236}">
                  <a16:creationId xmlns:a16="http://schemas.microsoft.com/office/drawing/2014/main" id="{7300F401-A166-4B7A-B0E5-762592DDA898}"/>
                </a:ext>
              </a:extLst>
            </p:cNvPr>
            <p:cNvSpPr/>
            <p:nvPr/>
          </p:nvSpPr>
          <p:spPr bwMode="auto">
            <a:xfrm>
              <a:off x="6383338" y="4432300"/>
              <a:ext cx="2044700" cy="1270000"/>
            </a:xfrm>
            <a:custGeom>
              <a:avLst/>
              <a:gdLst>
                <a:gd name="T0" fmla="*/ 1288 w 1288"/>
                <a:gd name="T1" fmla="*/ 0 h 800"/>
                <a:gd name="T2" fmla="*/ 1288 w 1288"/>
                <a:gd name="T3" fmla="*/ 52 h 800"/>
                <a:gd name="T4" fmla="*/ 0 w 1288"/>
                <a:gd name="T5" fmla="*/ 800 h 800"/>
                <a:gd name="T6" fmla="*/ 0 w 1288"/>
                <a:gd name="T7" fmla="*/ 750 h 800"/>
                <a:gd name="T8" fmla="*/ 1288 w 1288"/>
                <a:gd name="T9" fmla="*/ 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8" h="800">
                  <a:moveTo>
                    <a:pt x="1288" y="0"/>
                  </a:moveTo>
                  <a:lnTo>
                    <a:pt x="1288" y="52"/>
                  </a:lnTo>
                  <a:lnTo>
                    <a:pt x="0" y="800"/>
                  </a:lnTo>
                  <a:lnTo>
                    <a:pt x="0" y="750"/>
                  </a:lnTo>
                  <a:lnTo>
                    <a:pt x="128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íş1ïḋê">
              <a:extLst>
                <a:ext uri="{FF2B5EF4-FFF2-40B4-BE49-F238E27FC236}">
                  <a16:creationId xmlns:a16="http://schemas.microsoft.com/office/drawing/2014/main" id="{BE3F3B15-E272-4F36-9540-C59450605F97}"/>
                </a:ext>
              </a:extLst>
            </p:cNvPr>
            <p:cNvSpPr/>
            <p:nvPr/>
          </p:nvSpPr>
          <p:spPr bwMode="auto">
            <a:xfrm>
              <a:off x="3433763" y="2732088"/>
              <a:ext cx="4994275" cy="2890838"/>
            </a:xfrm>
            <a:custGeom>
              <a:avLst/>
              <a:gdLst>
                <a:gd name="T0" fmla="*/ 1286 w 3146"/>
                <a:gd name="T1" fmla="*/ 0 h 1821"/>
                <a:gd name="T2" fmla="*/ 0 w 3146"/>
                <a:gd name="T3" fmla="*/ 747 h 1821"/>
                <a:gd name="T4" fmla="*/ 1858 w 3146"/>
                <a:gd name="T5" fmla="*/ 1821 h 1821"/>
                <a:gd name="T6" fmla="*/ 3146 w 3146"/>
                <a:gd name="T7" fmla="*/ 1071 h 1821"/>
                <a:gd name="T8" fmla="*/ 1286 w 3146"/>
                <a:gd name="T9" fmla="*/ 0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6" h="1821">
                  <a:moveTo>
                    <a:pt x="1286" y="0"/>
                  </a:moveTo>
                  <a:lnTo>
                    <a:pt x="0" y="747"/>
                  </a:lnTo>
                  <a:lnTo>
                    <a:pt x="1858" y="1821"/>
                  </a:lnTo>
                  <a:lnTo>
                    <a:pt x="3146" y="1071"/>
                  </a:lnTo>
                  <a:lnTo>
                    <a:pt x="1286" y="0"/>
                  </a:lnTo>
                  <a:close/>
                </a:path>
              </a:pathLst>
            </a:custGeom>
            <a:solidFill>
              <a:srgbClr val="C48D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iṧļiďé">
              <a:extLst>
                <a:ext uri="{FF2B5EF4-FFF2-40B4-BE49-F238E27FC236}">
                  <a16:creationId xmlns:a16="http://schemas.microsoft.com/office/drawing/2014/main" id="{45BC2618-6CBC-4369-ABAB-CAA75917E46D}"/>
                </a:ext>
              </a:extLst>
            </p:cNvPr>
            <p:cNvSpPr/>
            <p:nvPr/>
          </p:nvSpPr>
          <p:spPr bwMode="auto">
            <a:xfrm>
              <a:off x="3433763" y="2732088"/>
              <a:ext cx="4994275" cy="2890838"/>
            </a:xfrm>
            <a:custGeom>
              <a:avLst/>
              <a:gdLst>
                <a:gd name="T0" fmla="*/ 1286 w 3146"/>
                <a:gd name="T1" fmla="*/ 0 h 1821"/>
                <a:gd name="T2" fmla="*/ 0 w 3146"/>
                <a:gd name="T3" fmla="*/ 747 h 1821"/>
                <a:gd name="T4" fmla="*/ 1858 w 3146"/>
                <a:gd name="T5" fmla="*/ 1821 h 1821"/>
                <a:gd name="T6" fmla="*/ 3146 w 3146"/>
                <a:gd name="T7" fmla="*/ 1071 h 1821"/>
                <a:gd name="T8" fmla="*/ 1286 w 3146"/>
                <a:gd name="T9" fmla="*/ 0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6" h="1821">
                  <a:moveTo>
                    <a:pt x="1286" y="0"/>
                  </a:moveTo>
                  <a:lnTo>
                    <a:pt x="0" y="747"/>
                  </a:lnTo>
                  <a:lnTo>
                    <a:pt x="1858" y="1821"/>
                  </a:lnTo>
                  <a:lnTo>
                    <a:pt x="3146" y="1071"/>
                  </a:lnTo>
                  <a:lnTo>
                    <a:pt x="12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4" name="ïŝḷïḑê">
              <a:extLst>
                <a:ext uri="{FF2B5EF4-FFF2-40B4-BE49-F238E27FC236}">
                  <a16:creationId xmlns:a16="http://schemas.microsoft.com/office/drawing/2014/main" id="{99F89D42-FA6D-40F2-BBC4-48761A328703}"/>
                </a:ext>
              </a:extLst>
            </p:cNvPr>
            <p:cNvSpPr/>
            <p:nvPr/>
          </p:nvSpPr>
          <p:spPr bwMode="auto">
            <a:xfrm>
              <a:off x="3671888" y="3660775"/>
              <a:ext cx="2697163" cy="1836738"/>
            </a:xfrm>
            <a:custGeom>
              <a:avLst/>
              <a:gdLst>
                <a:gd name="T0" fmla="*/ 1699 w 1699"/>
                <a:gd name="T1" fmla="*/ 981 h 1157"/>
                <a:gd name="T2" fmla="*/ 0 w 1699"/>
                <a:gd name="T3" fmla="*/ 0 h 1157"/>
                <a:gd name="T4" fmla="*/ 0 w 1699"/>
                <a:gd name="T5" fmla="*/ 177 h 1157"/>
                <a:gd name="T6" fmla="*/ 1699 w 1699"/>
                <a:gd name="T7" fmla="*/ 1157 h 1157"/>
                <a:gd name="T8" fmla="*/ 1699 w 1699"/>
                <a:gd name="T9" fmla="*/ 981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9" h="1157">
                  <a:moveTo>
                    <a:pt x="1699" y="981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1699" y="1157"/>
                  </a:lnTo>
                  <a:lnTo>
                    <a:pt x="1699" y="981"/>
                  </a:lnTo>
                  <a:close/>
                </a:path>
              </a:pathLst>
            </a:custGeom>
            <a:solidFill>
              <a:srgbClr val="E6E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íṣḷiḑé">
              <a:extLst>
                <a:ext uri="{FF2B5EF4-FFF2-40B4-BE49-F238E27FC236}">
                  <a16:creationId xmlns:a16="http://schemas.microsoft.com/office/drawing/2014/main" id="{77F505AC-C2A2-4DAF-8628-F0B23CBCFF85}"/>
                </a:ext>
              </a:extLst>
            </p:cNvPr>
            <p:cNvSpPr/>
            <p:nvPr/>
          </p:nvSpPr>
          <p:spPr bwMode="auto">
            <a:xfrm>
              <a:off x="3671888" y="3660775"/>
              <a:ext cx="2697163" cy="1836738"/>
            </a:xfrm>
            <a:custGeom>
              <a:avLst/>
              <a:gdLst>
                <a:gd name="T0" fmla="*/ 1699 w 1699"/>
                <a:gd name="T1" fmla="*/ 981 h 1157"/>
                <a:gd name="T2" fmla="*/ 0 w 1699"/>
                <a:gd name="T3" fmla="*/ 0 h 1157"/>
                <a:gd name="T4" fmla="*/ 0 w 1699"/>
                <a:gd name="T5" fmla="*/ 177 h 1157"/>
                <a:gd name="T6" fmla="*/ 1699 w 1699"/>
                <a:gd name="T7" fmla="*/ 1157 h 1157"/>
                <a:gd name="T8" fmla="*/ 1699 w 1699"/>
                <a:gd name="T9" fmla="*/ 981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9" h="1157">
                  <a:moveTo>
                    <a:pt x="1699" y="981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1699" y="1157"/>
                  </a:lnTo>
                  <a:lnTo>
                    <a:pt x="1699" y="98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6" name="îšlîdê">
              <a:extLst>
                <a:ext uri="{FF2B5EF4-FFF2-40B4-BE49-F238E27FC236}">
                  <a16:creationId xmlns:a16="http://schemas.microsoft.com/office/drawing/2014/main" id="{DCC97B67-7C46-4BFB-BB8F-B11D272DCF51}"/>
                </a:ext>
              </a:extLst>
            </p:cNvPr>
            <p:cNvSpPr/>
            <p:nvPr/>
          </p:nvSpPr>
          <p:spPr bwMode="auto">
            <a:xfrm>
              <a:off x="6369051" y="4132263"/>
              <a:ext cx="1871663" cy="1365250"/>
            </a:xfrm>
            <a:custGeom>
              <a:avLst/>
              <a:gdLst>
                <a:gd name="T0" fmla="*/ 0 w 1179"/>
                <a:gd name="T1" fmla="*/ 684 h 860"/>
                <a:gd name="T2" fmla="*/ 0 w 1179"/>
                <a:gd name="T3" fmla="*/ 860 h 860"/>
                <a:gd name="T4" fmla="*/ 1179 w 1179"/>
                <a:gd name="T5" fmla="*/ 177 h 860"/>
                <a:gd name="T6" fmla="*/ 1179 w 1179"/>
                <a:gd name="T7" fmla="*/ 0 h 860"/>
                <a:gd name="T8" fmla="*/ 0 w 1179"/>
                <a:gd name="T9" fmla="*/ 684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9" h="860">
                  <a:moveTo>
                    <a:pt x="0" y="684"/>
                  </a:moveTo>
                  <a:lnTo>
                    <a:pt x="0" y="860"/>
                  </a:lnTo>
                  <a:lnTo>
                    <a:pt x="1179" y="177"/>
                  </a:lnTo>
                  <a:lnTo>
                    <a:pt x="1179" y="0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CED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7" name="íṥľíḍê">
              <a:extLst>
                <a:ext uri="{FF2B5EF4-FFF2-40B4-BE49-F238E27FC236}">
                  <a16:creationId xmlns:a16="http://schemas.microsoft.com/office/drawing/2014/main" id="{8AFA4D8F-921E-4B9F-A50C-8462859ADB8B}"/>
                </a:ext>
              </a:extLst>
            </p:cNvPr>
            <p:cNvSpPr/>
            <p:nvPr/>
          </p:nvSpPr>
          <p:spPr bwMode="auto">
            <a:xfrm>
              <a:off x="3671888" y="2576513"/>
              <a:ext cx="4568825" cy="2641600"/>
            </a:xfrm>
            <a:custGeom>
              <a:avLst/>
              <a:gdLst>
                <a:gd name="T0" fmla="*/ 1178 w 2878"/>
                <a:gd name="T1" fmla="*/ 0 h 1664"/>
                <a:gd name="T2" fmla="*/ 0 w 2878"/>
                <a:gd name="T3" fmla="*/ 683 h 1664"/>
                <a:gd name="T4" fmla="*/ 1699 w 2878"/>
                <a:gd name="T5" fmla="*/ 1664 h 1664"/>
                <a:gd name="T6" fmla="*/ 2878 w 2878"/>
                <a:gd name="T7" fmla="*/ 980 h 1664"/>
                <a:gd name="T8" fmla="*/ 1178 w 2878"/>
                <a:gd name="T9" fmla="*/ 0 h 1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8" h="1664">
                  <a:moveTo>
                    <a:pt x="1178" y="0"/>
                  </a:moveTo>
                  <a:lnTo>
                    <a:pt x="0" y="683"/>
                  </a:lnTo>
                  <a:lnTo>
                    <a:pt x="1699" y="1664"/>
                  </a:lnTo>
                  <a:lnTo>
                    <a:pt x="2878" y="980"/>
                  </a:lnTo>
                  <a:lnTo>
                    <a:pt x="11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iṩḻiďê">
              <a:extLst>
                <a:ext uri="{FF2B5EF4-FFF2-40B4-BE49-F238E27FC236}">
                  <a16:creationId xmlns:a16="http://schemas.microsoft.com/office/drawing/2014/main" id="{87E4AF85-90AF-458D-BF23-E2F99CB893B6}"/>
                </a:ext>
              </a:extLst>
            </p:cNvPr>
            <p:cNvSpPr/>
            <p:nvPr/>
          </p:nvSpPr>
          <p:spPr bwMode="auto">
            <a:xfrm>
              <a:off x="3671888" y="2576513"/>
              <a:ext cx="4568825" cy="2641600"/>
            </a:xfrm>
            <a:custGeom>
              <a:avLst/>
              <a:gdLst>
                <a:gd name="T0" fmla="*/ 1178 w 2878"/>
                <a:gd name="T1" fmla="*/ 0 h 1664"/>
                <a:gd name="T2" fmla="*/ 0 w 2878"/>
                <a:gd name="T3" fmla="*/ 683 h 1664"/>
                <a:gd name="T4" fmla="*/ 1699 w 2878"/>
                <a:gd name="T5" fmla="*/ 1664 h 1664"/>
                <a:gd name="T6" fmla="*/ 2878 w 2878"/>
                <a:gd name="T7" fmla="*/ 980 h 1664"/>
                <a:gd name="T8" fmla="*/ 1178 w 2878"/>
                <a:gd name="T9" fmla="*/ 0 h 1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8" h="1664">
                  <a:moveTo>
                    <a:pt x="1178" y="0"/>
                  </a:moveTo>
                  <a:lnTo>
                    <a:pt x="0" y="683"/>
                  </a:lnTo>
                  <a:lnTo>
                    <a:pt x="1699" y="1664"/>
                  </a:lnTo>
                  <a:lnTo>
                    <a:pt x="2878" y="980"/>
                  </a:lnTo>
                  <a:lnTo>
                    <a:pt x="117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9" name="i$ľïḑè">
              <a:extLst>
                <a:ext uri="{FF2B5EF4-FFF2-40B4-BE49-F238E27FC236}">
                  <a16:creationId xmlns:a16="http://schemas.microsoft.com/office/drawing/2014/main" id="{E17C6F91-D634-41C8-932C-7916D5CC6459}"/>
                </a:ext>
              </a:extLst>
            </p:cNvPr>
            <p:cNvSpPr/>
            <p:nvPr/>
          </p:nvSpPr>
          <p:spPr bwMode="auto">
            <a:xfrm>
              <a:off x="4786313" y="3143250"/>
              <a:ext cx="1587500" cy="923925"/>
            </a:xfrm>
            <a:custGeom>
              <a:avLst/>
              <a:gdLst>
                <a:gd name="T0" fmla="*/ 977 w 1000"/>
                <a:gd name="T1" fmla="*/ 0 h 582"/>
                <a:gd name="T2" fmla="*/ 0 w 1000"/>
                <a:gd name="T3" fmla="*/ 569 h 582"/>
                <a:gd name="T4" fmla="*/ 21 w 1000"/>
                <a:gd name="T5" fmla="*/ 582 h 582"/>
                <a:gd name="T6" fmla="*/ 1000 w 1000"/>
                <a:gd name="T7" fmla="*/ 13 h 582"/>
                <a:gd name="T8" fmla="*/ 977 w 1000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2">
                  <a:moveTo>
                    <a:pt x="977" y="0"/>
                  </a:moveTo>
                  <a:lnTo>
                    <a:pt x="0" y="569"/>
                  </a:lnTo>
                  <a:lnTo>
                    <a:pt x="21" y="582"/>
                  </a:lnTo>
                  <a:lnTo>
                    <a:pt x="1000" y="13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0" name="ïṣ1îḓé">
              <a:extLst>
                <a:ext uri="{FF2B5EF4-FFF2-40B4-BE49-F238E27FC236}">
                  <a16:creationId xmlns:a16="http://schemas.microsoft.com/office/drawing/2014/main" id="{3F914DFC-B3D4-410D-AF56-45AF0DBD9D3C}"/>
                </a:ext>
              </a:extLst>
            </p:cNvPr>
            <p:cNvSpPr/>
            <p:nvPr/>
          </p:nvSpPr>
          <p:spPr bwMode="auto">
            <a:xfrm>
              <a:off x="5597526" y="3614738"/>
              <a:ext cx="847725" cy="492125"/>
            </a:xfrm>
            <a:custGeom>
              <a:avLst/>
              <a:gdLst>
                <a:gd name="T0" fmla="*/ 23 w 534"/>
                <a:gd name="T1" fmla="*/ 310 h 310"/>
                <a:gd name="T2" fmla="*/ 534 w 534"/>
                <a:gd name="T3" fmla="*/ 13 h 310"/>
                <a:gd name="T4" fmla="*/ 511 w 534"/>
                <a:gd name="T5" fmla="*/ 0 h 310"/>
                <a:gd name="T6" fmla="*/ 0 w 534"/>
                <a:gd name="T7" fmla="*/ 297 h 310"/>
                <a:gd name="T8" fmla="*/ 23 w 534"/>
                <a:gd name="T9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310">
                  <a:moveTo>
                    <a:pt x="23" y="310"/>
                  </a:moveTo>
                  <a:lnTo>
                    <a:pt x="534" y="13"/>
                  </a:lnTo>
                  <a:lnTo>
                    <a:pt x="511" y="0"/>
                  </a:lnTo>
                  <a:lnTo>
                    <a:pt x="0" y="297"/>
                  </a:lnTo>
                  <a:lnTo>
                    <a:pt x="23" y="31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1" name="ïṡľîḋè">
              <a:extLst>
                <a:ext uri="{FF2B5EF4-FFF2-40B4-BE49-F238E27FC236}">
                  <a16:creationId xmlns:a16="http://schemas.microsoft.com/office/drawing/2014/main" id="{E945E61D-E69A-47A8-9981-B49B9D879972}"/>
                </a:ext>
              </a:extLst>
            </p:cNvPr>
            <p:cNvSpPr/>
            <p:nvPr/>
          </p:nvSpPr>
          <p:spPr bwMode="auto">
            <a:xfrm>
              <a:off x="4976813" y="3255963"/>
              <a:ext cx="1587500" cy="919163"/>
            </a:xfrm>
            <a:custGeom>
              <a:avLst/>
              <a:gdLst>
                <a:gd name="T0" fmla="*/ 979 w 1000"/>
                <a:gd name="T1" fmla="*/ 0 h 579"/>
                <a:gd name="T2" fmla="*/ 0 w 1000"/>
                <a:gd name="T3" fmla="*/ 567 h 579"/>
                <a:gd name="T4" fmla="*/ 23 w 1000"/>
                <a:gd name="T5" fmla="*/ 579 h 579"/>
                <a:gd name="T6" fmla="*/ 1000 w 1000"/>
                <a:gd name="T7" fmla="*/ 12 h 579"/>
                <a:gd name="T8" fmla="*/ 979 w 1000"/>
                <a:gd name="T9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79">
                  <a:moveTo>
                    <a:pt x="979" y="0"/>
                  </a:moveTo>
                  <a:lnTo>
                    <a:pt x="0" y="567"/>
                  </a:lnTo>
                  <a:lnTo>
                    <a:pt x="23" y="579"/>
                  </a:lnTo>
                  <a:lnTo>
                    <a:pt x="1000" y="12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2" name="îṣḷîḓè">
              <a:extLst>
                <a:ext uri="{FF2B5EF4-FFF2-40B4-BE49-F238E27FC236}">
                  <a16:creationId xmlns:a16="http://schemas.microsoft.com/office/drawing/2014/main" id="{C72D4CFC-D026-4129-9A0C-311DEA354030}"/>
                </a:ext>
              </a:extLst>
            </p:cNvPr>
            <p:cNvSpPr/>
            <p:nvPr/>
          </p:nvSpPr>
          <p:spPr bwMode="auto">
            <a:xfrm>
              <a:off x="5076826" y="3311525"/>
              <a:ext cx="1582738" cy="920750"/>
            </a:xfrm>
            <a:custGeom>
              <a:avLst/>
              <a:gdLst>
                <a:gd name="T0" fmla="*/ 977 w 997"/>
                <a:gd name="T1" fmla="*/ 0 h 580"/>
                <a:gd name="T2" fmla="*/ 0 w 997"/>
                <a:gd name="T3" fmla="*/ 567 h 580"/>
                <a:gd name="T4" fmla="*/ 21 w 997"/>
                <a:gd name="T5" fmla="*/ 580 h 580"/>
                <a:gd name="T6" fmla="*/ 997 w 997"/>
                <a:gd name="T7" fmla="*/ 13 h 580"/>
                <a:gd name="T8" fmla="*/ 977 w 997"/>
                <a:gd name="T9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7" h="580">
                  <a:moveTo>
                    <a:pt x="977" y="0"/>
                  </a:moveTo>
                  <a:lnTo>
                    <a:pt x="0" y="567"/>
                  </a:lnTo>
                  <a:lnTo>
                    <a:pt x="21" y="580"/>
                  </a:lnTo>
                  <a:lnTo>
                    <a:pt x="997" y="13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3" name="iṩľïḑe">
              <a:extLst>
                <a:ext uri="{FF2B5EF4-FFF2-40B4-BE49-F238E27FC236}">
                  <a16:creationId xmlns:a16="http://schemas.microsoft.com/office/drawing/2014/main" id="{62B5D02E-8D35-42AE-A88F-B485C34224D7}"/>
                </a:ext>
              </a:extLst>
            </p:cNvPr>
            <p:cNvSpPr/>
            <p:nvPr/>
          </p:nvSpPr>
          <p:spPr bwMode="auto">
            <a:xfrm>
              <a:off x="5343526" y="3467100"/>
              <a:ext cx="1587500" cy="919163"/>
            </a:xfrm>
            <a:custGeom>
              <a:avLst/>
              <a:gdLst>
                <a:gd name="T0" fmla="*/ 977 w 1000"/>
                <a:gd name="T1" fmla="*/ 0 h 579"/>
                <a:gd name="T2" fmla="*/ 0 w 1000"/>
                <a:gd name="T3" fmla="*/ 567 h 579"/>
                <a:gd name="T4" fmla="*/ 21 w 1000"/>
                <a:gd name="T5" fmla="*/ 579 h 579"/>
                <a:gd name="T6" fmla="*/ 1000 w 1000"/>
                <a:gd name="T7" fmla="*/ 12 h 579"/>
                <a:gd name="T8" fmla="*/ 977 w 1000"/>
                <a:gd name="T9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79">
                  <a:moveTo>
                    <a:pt x="977" y="0"/>
                  </a:moveTo>
                  <a:lnTo>
                    <a:pt x="0" y="567"/>
                  </a:lnTo>
                  <a:lnTo>
                    <a:pt x="21" y="579"/>
                  </a:lnTo>
                  <a:lnTo>
                    <a:pt x="1000" y="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4" name="ï$ḷîďè">
              <a:extLst>
                <a:ext uri="{FF2B5EF4-FFF2-40B4-BE49-F238E27FC236}">
                  <a16:creationId xmlns:a16="http://schemas.microsoft.com/office/drawing/2014/main" id="{4D3E9F06-11F4-4294-B3C4-1FF4D0591760}"/>
                </a:ext>
              </a:extLst>
            </p:cNvPr>
            <p:cNvSpPr/>
            <p:nvPr/>
          </p:nvSpPr>
          <p:spPr bwMode="auto">
            <a:xfrm>
              <a:off x="5438776" y="3522663"/>
              <a:ext cx="1587500" cy="920750"/>
            </a:xfrm>
            <a:custGeom>
              <a:avLst/>
              <a:gdLst>
                <a:gd name="T0" fmla="*/ 979 w 1000"/>
                <a:gd name="T1" fmla="*/ 0 h 580"/>
                <a:gd name="T2" fmla="*/ 0 w 1000"/>
                <a:gd name="T3" fmla="*/ 567 h 580"/>
                <a:gd name="T4" fmla="*/ 21 w 1000"/>
                <a:gd name="T5" fmla="*/ 580 h 580"/>
                <a:gd name="T6" fmla="*/ 1000 w 1000"/>
                <a:gd name="T7" fmla="*/ 13 h 580"/>
                <a:gd name="T8" fmla="*/ 979 w 1000"/>
                <a:gd name="T9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0">
                  <a:moveTo>
                    <a:pt x="979" y="0"/>
                  </a:moveTo>
                  <a:lnTo>
                    <a:pt x="0" y="567"/>
                  </a:lnTo>
                  <a:lnTo>
                    <a:pt x="21" y="580"/>
                  </a:lnTo>
                  <a:lnTo>
                    <a:pt x="1000" y="13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5" name="iṧlïḓè">
              <a:extLst>
                <a:ext uri="{FF2B5EF4-FFF2-40B4-BE49-F238E27FC236}">
                  <a16:creationId xmlns:a16="http://schemas.microsoft.com/office/drawing/2014/main" id="{6052FC54-EA6E-4ABF-84A3-03644A09C3B3}"/>
                </a:ext>
              </a:extLst>
            </p:cNvPr>
            <p:cNvSpPr/>
            <p:nvPr/>
          </p:nvSpPr>
          <p:spPr bwMode="auto">
            <a:xfrm>
              <a:off x="5535613" y="3578225"/>
              <a:ext cx="1585913" cy="920750"/>
            </a:xfrm>
            <a:custGeom>
              <a:avLst/>
              <a:gdLst>
                <a:gd name="T0" fmla="*/ 978 w 999"/>
                <a:gd name="T1" fmla="*/ 0 h 580"/>
                <a:gd name="T2" fmla="*/ 0 w 999"/>
                <a:gd name="T3" fmla="*/ 567 h 580"/>
                <a:gd name="T4" fmla="*/ 23 w 999"/>
                <a:gd name="T5" fmla="*/ 580 h 580"/>
                <a:gd name="T6" fmla="*/ 999 w 999"/>
                <a:gd name="T7" fmla="*/ 13 h 580"/>
                <a:gd name="T8" fmla="*/ 978 w 999"/>
                <a:gd name="T9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9" h="580">
                  <a:moveTo>
                    <a:pt x="978" y="0"/>
                  </a:moveTo>
                  <a:lnTo>
                    <a:pt x="0" y="567"/>
                  </a:lnTo>
                  <a:lnTo>
                    <a:pt x="23" y="580"/>
                  </a:lnTo>
                  <a:lnTo>
                    <a:pt x="999" y="13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6" name="ïṧḷïḑê">
              <a:extLst>
                <a:ext uri="{FF2B5EF4-FFF2-40B4-BE49-F238E27FC236}">
                  <a16:creationId xmlns:a16="http://schemas.microsoft.com/office/drawing/2014/main" id="{ACB85868-2649-45E0-B547-2595E6DFF4E6}"/>
                </a:ext>
              </a:extLst>
            </p:cNvPr>
            <p:cNvSpPr/>
            <p:nvPr/>
          </p:nvSpPr>
          <p:spPr bwMode="auto">
            <a:xfrm>
              <a:off x="5634038" y="3635375"/>
              <a:ext cx="1587500" cy="919163"/>
            </a:xfrm>
            <a:custGeom>
              <a:avLst/>
              <a:gdLst>
                <a:gd name="T0" fmla="*/ 977 w 1000"/>
                <a:gd name="T1" fmla="*/ 0 h 579"/>
                <a:gd name="T2" fmla="*/ 0 w 1000"/>
                <a:gd name="T3" fmla="*/ 567 h 579"/>
                <a:gd name="T4" fmla="*/ 21 w 1000"/>
                <a:gd name="T5" fmla="*/ 579 h 579"/>
                <a:gd name="T6" fmla="*/ 1000 w 1000"/>
                <a:gd name="T7" fmla="*/ 12 h 579"/>
                <a:gd name="T8" fmla="*/ 977 w 1000"/>
                <a:gd name="T9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79">
                  <a:moveTo>
                    <a:pt x="977" y="0"/>
                  </a:moveTo>
                  <a:lnTo>
                    <a:pt x="0" y="567"/>
                  </a:lnTo>
                  <a:lnTo>
                    <a:pt x="21" y="579"/>
                  </a:lnTo>
                  <a:lnTo>
                    <a:pt x="1000" y="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97" name="îŝ1îḍè">
              <a:extLst>
                <a:ext uri="{FF2B5EF4-FFF2-40B4-BE49-F238E27FC236}">
                  <a16:creationId xmlns:a16="http://schemas.microsoft.com/office/drawing/2014/main" id="{88AA1387-0F53-4002-8B50-A79252E6331A}"/>
                </a:ext>
              </a:extLst>
            </p:cNvPr>
            <p:cNvSpPr/>
            <p:nvPr/>
          </p:nvSpPr>
          <p:spPr bwMode="auto">
            <a:xfrm>
              <a:off x="5729288" y="3690938"/>
              <a:ext cx="1587500" cy="920750"/>
            </a:xfrm>
            <a:custGeom>
              <a:avLst/>
              <a:gdLst>
                <a:gd name="T0" fmla="*/ 977 w 1000"/>
                <a:gd name="T1" fmla="*/ 0 h 580"/>
                <a:gd name="T2" fmla="*/ 0 w 1000"/>
                <a:gd name="T3" fmla="*/ 567 h 580"/>
                <a:gd name="T4" fmla="*/ 21 w 1000"/>
                <a:gd name="T5" fmla="*/ 580 h 580"/>
                <a:gd name="T6" fmla="*/ 1000 w 1000"/>
                <a:gd name="T7" fmla="*/ 13 h 580"/>
                <a:gd name="T8" fmla="*/ 977 w 1000"/>
                <a:gd name="T9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0">
                  <a:moveTo>
                    <a:pt x="977" y="0"/>
                  </a:moveTo>
                  <a:lnTo>
                    <a:pt x="0" y="567"/>
                  </a:lnTo>
                  <a:lnTo>
                    <a:pt x="21" y="580"/>
                  </a:lnTo>
                  <a:lnTo>
                    <a:pt x="1000" y="13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8" name="íṩľiḓe">
              <a:extLst>
                <a:ext uri="{FF2B5EF4-FFF2-40B4-BE49-F238E27FC236}">
                  <a16:creationId xmlns:a16="http://schemas.microsoft.com/office/drawing/2014/main" id="{79F8A24E-EA5D-45E0-9428-A5175F477D13}"/>
                </a:ext>
              </a:extLst>
            </p:cNvPr>
            <p:cNvSpPr/>
            <p:nvPr/>
          </p:nvSpPr>
          <p:spPr bwMode="auto">
            <a:xfrm>
              <a:off x="5826126" y="3743325"/>
              <a:ext cx="1585913" cy="923925"/>
            </a:xfrm>
            <a:custGeom>
              <a:avLst/>
              <a:gdLst>
                <a:gd name="T0" fmla="*/ 978 w 999"/>
                <a:gd name="T1" fmla="*/ 0 h 582"/>
                <a:gd name="T2" fmla="*/ 0 w 999"/>
                <a:gd name="T3" fmla="*/ 569 h 582"/>
                <a:gd name="T4" fmla="*/ 22 w 999"/>
                <a:gd name="T5" fmla="*/ 582 h 582"/>
                <a:gd name="T6" fmla="*/ 999 w 999"/>
                <a:gd name="T7" fmla="*/ 13 h 582"/>
                <a:gd name="T8" fmla="*/ 978 w 999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9" h="582">
                  <a:moveTo>
                    <a:pt x="978" y="0"/>
                  </a:moveTo>
                  <a:lnTo>
                    <a:pt x="0" y="569"/>
                  </a:lnTo>
                  <a:lnTo>
                    <a:pt x="22" y="582"/>
                  </a:lnTo>
                  <a:lnTo>
                    <a:pt x="999" y="13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9" name="ïS1ïḑé">
              <a:extLst>
                <a:ext uri="{FF2B5EF4-FFF2-40B4-BE49-F238E27FC236}">
                  <a16:creationId xmlns:a16="http://schemas.microsoft.com/office/drawing/2014/main" id="{087BD13C-7830-4B5B-ADC4-5A055F77B755}"/>
                </a:ext>
              </a:extLst>
            </p:cNvPr>
            <p:cNvSpPr/>
            <p:nvPr/>
          </p:nvSpPr>
          <p:spPr bwMode="auto">
            <a:xfrm>
              <a:off x="4881563" y="3200400"/>
              <a:ext cx="1587500" cy="922338"/>
            </a:xfrm>
            <a:custGeom>
              <a:avLst/>
              <a:gdLst>
                <a:gd name="T0" fmla="*/ 977 w 1000"/>
                <a:gd name="T1" fmla="*/ 0 h 581"/>
                <a:gd name="T2" fmla="*/ 0 w 1000"/>
                <a:gd name="T3" fmla="*/ 569 h 581"/>
                <a:gd name="T4" fmla="*/ 21 w 1000"/>
                <a:gd name="T5" fmla="*/ 581 h 581"/>
                <a:gd name="T6" fmla="*/ 1000 w 1000"/>
                <a:gd name="T7" fmla="*/ 12 h 581"/>
                <a:gd name="T8" fmla="*/ 977 w 1000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1">
                  <a:moveTo>
                    <a:pt x="977" y="0"/>
                  </a:moveTo>
                  <a:lnTo>
                    <a:pt x="0" y="569"/>
                  </a:lnTo>
                  <a:lnTo>
                    <a:pt x="21" y="581"/>
                  </a:lnTo>
                  <a:lnTo>
                    <a:pt x="1000" y="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ïsľïḍé">
              <a:extLst>
                <a:ext uri="{FF2B5EF4-FFF2-40B4-BE49-F238E27FC236}">
                  <a16:creationId xmlns:a16="http://schemas.microsoft.com/office/drawing/2014/main" id="{7DF43DCF-F1F4-4FE7-BCF2-836EB0762366}"/>
                </a:ext>
              </a:extLst>
            </p:cNvPr>
            <p:cNvSpPr/>
            <p:nvPr/>
          </p:nvSpPr>
          <p:spPr bwMode="auto">
            <a:xfrm>
              <a:off x="4687888" y="3087688"/>
              <a:ext cx="1585913" cy="923925"/>
            </a:xfrm>
            <a:custGeom>
              <a:avLst/>
              <a:gdLst>
                <a:gd name="T0" fmla="*/ 978 w 999"/>
                <a:gd name="T1" fmla="*/ 0 h 582"/>
                <a:gd name="T2" fmla="*/ 0 w 999"/>
                <a:gd name="T3" fmla="*/ 569 h 582"/>
                <a:gd name="T4" fmla="*/ 22 w 999"/>
                <a:gd name="T5" fmla="*/ 582 h 582"/>
                <a:gd name="T6" fmla="*/ 999 w 999"/>
                <a:gd name="T7" fmla="*/ 12 h 582"/>
                <a:gd name="T8" fmla="*/ 978 w 999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9" h="582">
                  <a:moveTo>
                    <a:pt x="978" y="0"/>
                  </a:moveTo>
                  <a:lnTo>
                    <a:pt x="0" y="569"/>
                  </a:lnTo>
                  <a:lnTo>
                    <a:pt x="22" y="582"/>
                  </a:lnTo>
                  <a:lnTo>
                    <a:pt x="999" y="12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1" name="iṣḻiḓê">
              <a:extLst>
                <a:ext uri="{FF2B5EF4-FFF2-40B4-BE49-F238E27FC236}">
                  <a16:creationId xmlns:a16="http://schemas.microsoft.com/office/drawing/2014/main" id="{C9C97D62-CA81-4962-A79B-9CA6E60C9B84}"/>
                </a:ext>
              </a:extLst>
            </p:cNvPr>
            <p:cNvSpPr/>
            <p:nvPr/>
          </p:nvSpPr>
          <p:spPr bwMode="auto">
            <a:xfrm>
              <a:off x="4591051" y="3032125"/>
              <a:ext cx="1587500" cy="922338"/>
            </a:xfrm>
            <a:custGeom>
              <a:avLst/>
              <a:gdLst>
                <a:gd name="T0" fmla="*/ 979 w 1000"/>
                <a:gd name="T1" fmla="*/ 0 h 581"/>
                <a:gd name="T2" fmla="*/ 0 w 1000"/>
                <a:gd name="T3" fmla="*/ 569 h 581"/>
                <a:gd name="T4" fmla="*/ 21 w 1000"/>
                <a:gd name="T5" fmla="*/ 581 h 581"/>
                <a:gd name="T6" fmla="*/ 1000 w 1000"/>
                <a:gd name="T7" fmla="*/ 12 h 581"/>
                <a:gd name="T8" fmla="*/ 979 w 1000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1">
                  <a:moveTo>
                    <a:pt x="979" y="0"/>
                  </a:moveTo>
                  <a:lnTo>
                    <a:pt x="0" y="569"/>
                  </a:lnTo>
                  <a:lnTo>
                    <a:pt x="21" y="581"/>
                  </a:lnTo>
                  <a:lnTo>
                    <a:pt x="1000" y="12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2" name="î$ḻíḋê">
              <a:extLst>
                <a:ext uri="{FF2B5EF4-FFF2-40B4-BE49-F238E27FC236}">
                  <a16:creationId xmlns:a16="http://schemas.microsoft.com/office/drawing/2014/main" id="{2CE4126A-0469-463C-BD7E-A94F4CD2199D}"/>
                </a:ext>
              </a:extLst>
            </p:cNvPr>
            <p:cNvSpPr/>
            <p:nvPr/>
          </p:nvSpPr>
          <p:spPr bwMode="auto">
            <a:xfrm>
              <a:off x="4848226" y="3182938"/>
              <a:ext cx="844550" cy="492125"/>
            </a:xfrm>
            <a:custGeom>
              <a:avLst/>
              <a:gdLst>
                <a:gd name="T0" fmla="*/ 21 w 532"/>
                <a:gd name="T1" fmla="*/ 310 h 310"/>
                <a:gd name="T2" fmla="*/ 532 w 532"/>
                <a:gd name="T3" fmla="*/ 13 h 310"/>
                <a:gd name="T4" fmla="*/ 512 w 532"/>
                <a:gd name="T5" fmla="*/ 0 h 310"/>
                <a:gd name="T6" fmla="*/ 0 w 532"/>
                <a:gd name="T7" fmla="*/ 297 h 310"/>
                <a:gd name="T8" fmla="*/ 21 w 532"/>
                <a:gd name="T9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" h="310">
                  <a:moveTo>
                    <a:pt x="21" y="310"/>
                  </a:moveTo>
                  <a:lnTo>
                    <a:pt x="532" y="13"/>
                  </a:lnTo>
                  <a:lnTo>
                    <a:pt x="512" y="0"/>
                  </a:lnTo>
                  <a:lnTo>
                    <a:pt x="0" y="297"/>
                  </a:lnTo>
                  <a:lnTo>
                    <a:pt x="21" y="31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3" name="iṡḷíḍè">
              <a:extLst>
                <a:ext uri="{FF2B5EF4-FFF2-40B4-BE49-F238E27FC236}">
                  <a16:creationId xmlns:a16="http://schemas.microsoft.com/office/drawing/2014/main" id="{48E20A98-31E8-48FA-A957-FC457B6F7CC3}"/>
                </a:ext>
              </a:extLst>
            </p:cNvPr>
            <p:cNvSpPr/>
            <p:nvPr/>
          </p:nvSpPr>
          <p:spPr bwMode="auto">
            <a:xfrm>
              <a:off x="4294188" y="2860675"/>
              <a:ext cx="1343025" cy="781050"/>
            </a:xfrm>
            <a:custGeom>
              <a:avLst/>
              <a:gdLst>
                <a:gd name="T0" fmla="*/ 790 w 846"/>
                <a:gd name="T1" fmla="*/ 0 h 492"/>
                <a:gd name="T2" fmla="*/ 0 w 846"/>
                <a:gd name="T3" fmla="*/ 461 h 492"/>
                <a:gd name="T4" fmla="*/ 54 w 846"/>
                <a:gd name="T5" fmla="*/ 492 h 492"/>
                <a:gd name="T6" fmla="*/ 846 w 846"/>
                <a:gd name="T7" fmla="*/ 33 h 492"/>
                <a:gd name="T8" fmla="*/ 790 w 846"/>
                <a:gd name="T9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492">
                  <a:moveTo>
                    <a:pt x="790" y="0"/>
                  </a:moveTo>
                  <a:lnTo>
                    <a:pt x="0" y="461"/>
                  </a:lnTo>
                  <a:lnTo>
                    <a:pt x="54" y="492"/>
                  </a:lnTo>
                  <a:lnTo>
                    <a:pt x="846" y="33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" name="ïş1idé">
              <a:extLst>
                <a:ext uri="{FF2B5EF4-FFF2-40B4-BE49-F238E27FC236}">
                  <a16:creationId xmlns:a16="http://schemas.microsoft.com/office/drawing/2014/main" id="{DC1D031B-415C-4232-9E6E-0426954429AA}"/>
                </a:ext>
              </a:extLst>
            </p:cNvPr>
            <p:cNvSpPr/>
            <p:nvPr/>
          </p:nvSpPr>
          <p:spPr bwMode="auto">
            <a:xfrm>
              <a:off x="6913563" y="3832225"/>
              <a:ext cx="996950" cy="577850"/>
            </a:xfrm>
            <a:custGeom>
              <a:avLst/>
              <a:gdLst>
                <a:gd name="T0" fmla="*/ 287 w 302"/>
                <a:gd name="T1" fmla="*/ 66 h 175"/>
                <a:gd name="T2" fmla="*/ 270 w 302"/>
                <a:gd name="T3" fmla="*/ 62 h 175"/>
                <a:gd name="T4" fmla="*/ 263 w 302"/>
                <a:gd name="T5" fmla="*/ 52 h 175"/>
                <a:gd name="T6" fmla="*/ 245 w 302"/>
                <a:gd name="T7" fmla="*/ 47 h 175"/>
                <a:gd name="T8" fmla="*/ 238 w 302"/>
                <a:gd name="T9" fmla="*/ 37 h 175"/>
                <a:gd name="T10" fmla="*/ 220 w 302"/>
                <a:gd name="T11" fmla="*/ 33 h 175"/>
                <a:gd name="T12" fmla="*/ 212 w 302"/>
                <a:gd name="T13" fmla="*/ 23 h 175"/>
                <a:gd name="T14" fmla="*/ 195 w 302"/>
                <a:gd name="T15" fmla="*/ 18 h 175"/>
                <a:gd name="T16" fmla="*/ 189 w 302"/>
                <a:gd name="T17" fmla="*/ 9 h 175"/>
                <a:gd name="T18" fmla="*/ 173 w 302"/>
                <a:gd name="T19" fmla="*/ 0 h 175"/>
                <a:gd name="T20" fmla="*/ 158 w 302"/>
                <a:gd name="T21" fmla="*/ 9 h 175"/>
                <a:gd name="T22" fmla="*/ 152 w 302"/>
                <a:gd name="T23" fmla="*/ 18 h 175"/>
                <a:gd name="T24" fmla="*/ 135 w 302"/>
                <a:gd name="T25" fmla="*/ 22 h 175"/>
                <a:gd name="T26" fmla="*/ 128 w 302"/>
                <a:gd name="T27" fmla="*/ 32 h 175"/>
                <a:gd name="T28" fmla="*/ 111 w 302"/>
                <a:gd name="T29" fmla="*/ 36 h 175"/>
                <a:gd name="T30" fmla="*/ 104 w 302"/>
                <a:gd name="T31" fmla="*/ 46 h 175"/>
                <a:gd name="T32" fmla="*/ 87 w 302"/>
                <a:gd name="T33" fmla="*/ 50 h 175"/>
                <a:gd name="T34" fmla="*/ 80 w 302"/>
                <a:gd name="T35" fmla="*/ 60 h 175"/>
                <a:gd name="T36" fmla="*/ 63 w 302"/>
                <a:gd name="T37" fmla="*/ 64 h 175"/>
                <a:gd name="T38" fmla="*/ 56 w 302"/>
                <a:gd name="T39" fmla="*/ 74 h 175"/>
                <a:gd name="T40" fmla="*/ 39 w 302"/>
                <a:gd name="T41" fmla="*/ 79 h 175"/>
                <a:gd name="T42" fmla="*/ 31 w 302"/>
                <a:gd name="T43" fmla="*/ 88 h 175"/>
                <a:gd name="T44" fmla="*/ 15 w 302"/>
                <a:gd name="T45" fmla="*/ 92 h 175"/>
                <a:gd name="T46" fmla="*/ 0 w 302"/>
                <a:gd name="T47" fmla="*/ 101 h 175"/>
                <a:gd name="T48" fmla="*/ 16 w 302"/>
                <a:gd name="T49" fmla="*/ 110 h 175"/>
                <a:gd name="T50" fmla="*/ 32 w 302"/>
                <a:gd name="T51" fmla="*/ 113 h 175"/>
                <a:gd name="T52" fmla="*/ 40 w 302"/>
                <a:gd name="T53" fmla="*/ 123 h 175"/>
                <a:gd name="T54" fmla="*/ 57 w 302"/>
                <a:gd name="T55" fmla="*/ 128 h 175"/>
                <a:gd name="T56" fmla="*/ 65 w 302"/>
                <a:gd name="T57" fmla="*/ 138 h 175"/>
                <a:gd name="T58" fmla="*/ 82 w 302"/>
                <a:gd name="T59" fmla="*/ 142 h 175"/>
                <a:gd name="T60" fmla="*/ 90 w 302"/>
                <a:gd name="T61" fmla="*/ 152 h 175"/>
                <a:gd name="T62" fmla="*/ 107 w 302"/>
                <a:gd name="T63" fmla="*/ 157 h 175"/>
                <a:gd name="T64" fmla="*/ 114 w 302"/>
                <a:gd name="T65" fmla="*/ 166 h 175"/>
                <a:gd name="T66" fmla="*/ 129 w 302"/>
                <a:gd name="T67" fmla="*/ 175 h 175"/>
                <a:gd name="T68" fmla="*/ 144 w 302"/>
                <a:gd name="T69" fmla="*/ 166 h 175"/>
                <a:gd name="T70" fmla="*/ 150 w 302"/>
                <a:gd name="T71" fmla="*/ 157 h 175"/>
                <a:gd name="T72" fmla="*/ 167 w 302"/>
                <a:gd name="T73" fmla="*/ 153 h 175"/>
                <a:gd name="T74" fmla="*/ 174 w 302"/>
                <a:gd name="T75" fmla="*/ 143 h 175"/>
                <a:gd name="T76" fmla="*/ 191 w 302"/>
                <a:gd name="T77" fmla="*/ 139 h 175"/>
                <a:gd name="T78" fmla="*/ 198 w 302"/>
                <a:gd name="T79" fmla="*/ 129 h 175"/>
                <a:gd name="T80" fmla="*/ 215 w 302"/>
                <a:gd name="T81" fmla="*/ 125 h 175"/>
                <a:gd name="T82" fmla="*/ 222 w 302"/>
                <a:gd name="T83" fmla="*/ 115 h 175"/>
                <a:gd name="T84" fmla="*/ 240 w 302"/>
                <a:gd name="T85" fmla="*/ 111 h 175"/>
                <a:gd name="T86" fmla="*/ 247 w 302"/>
                <a:gd name="T87" fmla="*/ 101 h 175"/>
                <a:gd name="T88" fmla="*/ 264 w 302"/>
                <a:gd name="T89" fmla="*/ 97 h 175"/>
                <a:gd name="T90" fmla="*/ 271 w 302"/>
                <a:gd name="T91" fmla="*/ 87 h 175"/>
                <a:gd name="T92" fmla="*/ 287 w 302"/>
                <a:gd name="T93" fmla="*/ 83 h 175"/>
                <a:gd name="T94" fmla="*/ 302 w 302"/>
                <a:gd name="T95" fmla="*/ 7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2" h="175">
                  <a:moveTo>
                    <a:pt x="288" y="66"/>
                  </a:moveTo>
                  <a:cubicBezTo>
                    <a:pt x="287" y="66"/>
                    <a:pt x="287" y="66"/>
                    <a:pt x="287" y="66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0" y="65"/>
                    <a:pt x="275" y="64"/>
                    <a:pt x="270" y="62"/>
                  </a:cubicBezTo>
                  <a:cubicBezTo>
                    <a:pt x="266" y="59"/>
                    <a:pt x="264" y="56"/>
                    <a:pt x="265" y="53"/>
                  </a:cubicBezTo>
                  <a:cubicBezTo>
                    <a:pt x="263" y="52"/>
                    <a:pt x="263" y="52"/>
                    <a:pt x="263" y="52"/>
                  </a:cubicBezTo>
                  <a:cubicBezTo>
                    <a:pt x="260" y="50"/>
                    <a:pt x="260" y="50"/>
                    <a:pt x="260" y="50"/>
                  </a:cubicBezTo>
                  <a:cubicBezTo>
                    <a:pt x="255" y="51"/>
                    <a:pt x="249" y="50"/>
                    <a:pt x="245" y="47"/>
                  </a:cubicBezTo>
                  <a:cubicBezTo>
                    <a:pt x="241" y="45"/>
                    <a:pt x="239" y="42"/>
                    <a:pt x="240" y="39"/>
                  </a:cubicBezTo>
                  <a:cubicBezTo>
                    <a:pt x="238" y="37"/>
                    <a:pt x="238" y="37"/>
                    <a:pt x="238" y="37"/>
                  </a:cubicBezTo>
                  <a:cubicBezTo>
                    <a:pt x="235" y="36"/>
                    <a:pt x="235" y="36"/>
                    <a:pt x="235" y="36"/>
                  </a:cubicBezTo>
                  <a:cubicBezTo>
                    <a:pt x="230" y="36"/>
                    <a:pt x="224" y="35"/>
                    <a:pt x="220" y="33"/>
                  </a:cubicBezTo>
                  <a:cubicBezTo>
                    <a:pt x="216" y="30"/>
                    <a:pt x="214" y="27"/>
                    <a:pt x="215" y="24"/>
                  </a:cubicBezTo>
                  <a:cubicBezTo>
                    <a:pt x="212" y="23"/>
                    <a:pt x="212" y="23"/>
                    <a:pt x="212" y="23"/>
                  </a:cubicBezTo>
                  <a:cubicBezTo>
                    <a:pt x="210" y="21"/>
                    <a:pt x="210" y="21"/>
                    <a:pt x="210" y="21"/>
                  </a:cubicBezTo>
                  <a:cubicBezTo>
                    <a:pt x="205" y="22"/>
                    <a:pt x="199" y="21"/>
                    <a:pt x="195" y="18"/>
                  </a:cubicBezTo>
                  <a:cubicBezTo>
                    <a:pt x="191" y="16"/>
                    <a:pt x="189" y="13"/>
                    <a:pt x="190" y="10"/>
                  </a:cubicBezTo>
                  <a:cubicBezTo>
                    <a:pt x="189" y="9"/>
                    <a:pt x="189" y="9"/>
                    <a:pt x="189" y="9"/>
                  </a:cubicBezTo>
                  <a:cubicBezTo>
                    <a:pt x="187" y="8"/>
                    <a:pt x="187" y="8"/>
                    <a:pt x="187" y="8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59" y="8"/>
                    <a:pt x="159" y="8"/>
                    <a:pt x="159" y="8"/>
                  </a:cubicBezTo>
                  <a:cubicBezTo>
                    <a:pt x="158" y="9"/>
                    <a:pt x="158" y="9"/>
                    <a:pt x="158" y="9"/>
                  </a:cubicBezTo>
                  <a:cubicBezTo>
                    <a:pt x="157" y="10"/>
                    <a:pt x="157" y="10"/>
                    <a:pt x="157" y="10"/>
                  </a:cubicBezTo>
                  <a:cubicBezTo>
                    <a:pt x="158" y="13"/>
                    <a:pt x="156" y="16"/>
                    <a:pt x="152" y="18"/>
                  </a:cubicBezTo>
                  <a:cubicBezTo>
                    <a:pt x="148" y="21"/>
                    <a:pt x="143" y="22"/>
                    <a:pt x="138" y="21"/>
                  </a:cubicBezTo>
                  <a:cubicBezTo>
                    <a:pt x="135" y="22"/>
                    <a:pt x="135" y="22"/>
                    <a:pt x="135" y="22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34" y="27"/>
                    <a:pt x="132" y="30"/>
                    <a:pt x="128" y="32"/>
                  </a:cubicBezTo>
                  <a:cubicBezTo>
                    <a:pt x="124" y="35"/>
                    <a:pt x="118" y="36"/>
                    <a:pt x="114" y="35"/>
                  </a:cubicBezTo>
                  <a:cubicBezTo>
                    <a:pt x="111" y="36"/>
                    <a:pt x="111" y="36"/>
                    <a:pt x="111" y="36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0" y="41"/>
                    <a:pt x="108" y="44"/>
                    <a:pt x="104" y="46"/>
                  </a:cubicBezTo>
                  <a:cubicBezTo>
                    <a:pt x="100" y="49"/>
                    <a:pt x="94" y="50"/>
                    <a:pt x="89" y="49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5" y="55"/>
                    <a:pt x="84" y="58"/>
                    <a:pt x="80" y="60"/>
                  </a:cubicBezTo>
                  <a:cubicBezTo>
                    <a:pt x="76" y="63"/>
                    <a:pt x="70" y="64"/>
                    <a:pt x="65" y="63"/>
                  </a:cubicBezTo>
                  <a:cubicBezTo>
                    <a:pt x="63" y="64"/>
                    <a:pt x="63" y="64"/>
                    <a:pt x="63" y="64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1" y="69"/>
                    <a:pt x="60" y="72"/>
                    <a:pt x="56" y="74"/>
                  </a:cubicBezTo>
                  <a:cubicBezTo>
                    <a:pt x="52" y="77"/>
                    <a:pt x="46" y="78"/>
                    <a:pt x="41" y="77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7" y="83"/>
                    <a:pt x="36" y="86"/>
                    <a:pt x="31" y="88"/>
                  </a:cubicBezTo>
                  <a:cubicBezTo>
                    <a:pt x="27" y="91"/>
                    <a:pt x="22" y="92"/>
                    <a:pt x="17" y="91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4" y="109"/>
                    <a:pt x="14" y="109"/>
                    <a:pt x="14" y="109"/>
                  </a:cubicBezTo>
                  <a:cubicBezTo>
                    <a:pt x="16" y="110"/>
                    <a:pt x="16" y="110"/>
                    <a:pt x="16" y="110"/>
                  </a:cubicBezTo>
                  <a:cubicBezTo>
                    <a:pt x="17" y="110"/>
                    <a:pt x="17" y="110"/>
                    <a:pt x="17" y="110"/>
                  </a:cubicBezTo>
                  <a:cubicBezTo>
                    <a:pt x="22" y="110"/>
                    <a:pt x="28" y="111"/>
                    <a:pt x="32" y="113"/>
                  </a:cubicBezTo>
                  <a:cubicBezTo>
                    <a:pt x="36" y="116"/>
                    <a:pt x="38" y="119"/>
                    <a:pt x="37" y="122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47" y="124"/>
                    <a:pt x="53" y="125"/>
                    <a:pt x="57" y="128"/>
                  </a:cubicBezTo>
                  <a:cubicBezTo>
                    <a:pt x="61" y="130"/>
                    <a:pt x="63" y="133"/>
                    <a:pt x="62" y="136"/>
                  </a:cubicBezTo>
                  <a:cubicBezTo>
                    <a:pt x="65" y="138"/>
                    <a:pt x="65" y="138"/>
                    <a:pt x="65" y="138"/>
                  </a:cubicBezTo>
                  <a:cubicBezTo>
                    <a:pt x="67" y="139"/>
                    <a:pt x="67" y="139"/>
                    <a:pt x="67" y="139"/>
                  </a:cubicBezTo>
                  <a:cubicBezTo>
                    <a:pt x="72" y="139"/>
                    <a:pt x="78" y="140"/>
                    <a:pt x="82" y="142"/>
                  </a:cubicBezTo>
                  <a:cubicBezTo>
                    <a:pt x="86" y="145"/>
                    <a:pt x="88" y="148"/>
                    <a:pt x="87" y="151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97" y="153"/>
                    <a:pt x="103" y="154"/>
                    <a:pt x="107" y="157"/>
                  </a:cubicBezTo>
                  <a:cubicBezTo>
                    <a:pt x="112" y="159"/>
                    <a:pt x="113" y="162"/>
                    <a:pt x="112" y="165"/>
                  </a:cubicBezTo>
                  <a:cubicBezTo>
                    <a:pt x="114" y="166"/>
                    <a:pt x="114" y="166"/>
                    <a:pt x="114" y="166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29" y="175"/>
                    <a:pt x="129" y="175"/>
                    <a:pt x="129" y="175"/>
                  </a:cubicBezTo>
                  <a:cubicBezTo>
                    <a:pt x="143" y="167"/>
                    <a:pt x="143" y="167"/>
                    <a:pt x="143" y="167"/>
                  </a:cubicBezTo>
                  <a:cubicBezTo>
                    <a:pt x="144" y="166"/>
                    <a:pt x="144" y="166"/>
                    <a:pt x="144" y="166"/>
                  </a:cubicBezTo>
                  <a:cubicBezTo>
                    <a:pt x="145" y="165"/>
                    <a:pt x="145" y="165"/>
                    <a:pt x="145" y="165"/>
                  </a:cubicBezTo>
                  <a:cubicBezTo>
                    <a:pt x="144" y="163"/>
                    <a:pt x="146" y="159"/>
                    <a:pt x="150" y="157"/>
                  </a:cubicBezTo>
                  <a:cubicBezTo>
                    <a:pt x="154" y="154"/>
                    <a:pt x="160" y="154"/>
                    <a:pt x="165" y="154"/>
                  </a:cubicBezTo>
                  <a:cubicBezTo>
                    <a:pt x="167" y="153"/>
                    <a:pt x="167" y="153"/>
                    <a:pt x="167" y="153"/>
                  </a:cubicBezTo>
                  <a:cubicBezTo>
                    <a:pt x="170" y="151"/>
                    <a:pt x="170" y="151"/>
                    <a:pt x="170" y="151"/>
                  </a:cubicBezTo>
                  <a:cubicBezTo>
                    <a:pt x="168" y="148"/>
                    <a:pt x="170" y="145"/>
                    <a:pt x="174" y="143"/>
                  </a:cubicBezTo>
                  <a:cubicBezTo>
                    <a:pt x="178" y="140"/>
                    <a:pt x="184" y="140"/>
                    <a:pt x="189" y="140"/>
                  </a:cubicBezTo>
                  <a:cubicBezTo>
                    <a:pt x="191" y="139"/>
                    <a:pt x="191" y="139"/>
                    <a:pt x="191" y="139"/>
                  </a:cubicBezTo>
                  <a:cubicBezTo>
                    <a:pt x="194" y="137"/>
                    <a:pt x="194" y="137"/>
                    <a:pt x="194" y="137"/>
                  </a:cubicBezTo>
                  <a:cubicBezTo>
                    <a:pt x="193" y="134"/>
                    <a:pt x="194" y="131"/>
                    <a:pt x="198" y="129"/>
                  </a:cubicBezTo>
                  <a:cubicBezTo>
                    <a:pt x="202" y="126"/>
                    <a:pt x="208" y="125"/>
                    <a:pt x="213" y="126"/>
                  </a:cubicBezTo>
                  <a:cubicBezTo>
                    <a:pt x="215" y="125"/>
                    <a:pt x="215" y="125"/>
                    <a:pt x="215" y="125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0"/>
                    <a:pt x="218" y="117"/>
                    <a:pt x="222" y="115"/>
                  </a:cubicBezTo>
                  <a:cubicBezTo>
                    <a:pt x="227" y="112"/>
                    <a:pt x="232" y="111"/>
                    <a:pt x="237" y="112"/>
                  </a:cubicBezTo>
                  <a:cubicBezTo>
                    <a:pt x="240" y="111"/>
                    <a:pt x="240" y="111"/>
                    <a:pt x="240" y="111"/>
                  </a:cubicBezTo>
                  <a:cubicBezTo>
                    <a:pt x="242" y="109"/>
                    <a:pt x="242" y="109"/>
                    <a:pt x="242" y="109"/>
                  </a:cubicBezTo>
                  <a:cubicBezTo>
                    <a:pt x="241" y="106"/>
                    <a:pt x="242" y="103"/>
                    <a:pt x="247" y="101"/>
                  </a:cubicBezTo>
                  <a:cubicBezTo>
                    <a:pt x="251" y="98"/>
                    <a:pt x="256" y="97"/>
                    <a:pt x="261" y="98"/>
                  </a:cubicBezTo>
                  <a:cubicBezTo>
                    <a:pt x="264" y="97"/>
                    <a:pt x="264" y="97"/>
                    <a:pt x="264" y="97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65" y="92"/>
                    <a:pt x="267" y="89"/>
                    <a:pt x="271" y="87"/>
                  </a:cubicBezTo>
                  <a:cubicBezTo>
                    <a:pt x="275" y="84"/>
                    <a:pt x="281" y="83"/>
                    <a:pt x="285" y="84"/>
                  </a:cubicBezTo>
                  <a:cubicBezTo>
                    <a:pt x="287" y="83"/>
                    <a:pt x="287" y="83"/>
                    <a:pt x="287" y="83"/>
                  </a:cubicBezTo>
                  <a:cubicBezTo>
                    <a:pt x="288" y="82"/>
                    <a:pt x="288" y="82"/>
                    <a:pt x="288" y="82"/>
                  </a:cubicBezTo>
                  <a:cubicBezTo>
                    <a:pt x="302" y="74"/>
                    <a:pt x="302" y="74"/>
                    <a:pt x="302" y="74"/>
                  </a:cubicBezTo>
                  <a:cubicBezTo>
                    <a:pt x="288" y="66"/>
                    <a:pt x="288" y="66"/>
                    <a:pt x="288" y="66"/>
                  </a:cubicBezTo>
                </a:path>
              </a:pathLst>
            </a:custGeom>
            <a:solidFill>
              <a:srgbClr val="DED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5" name="íS1ídè">
              <a:extLst>
                <a:ext uri="{FF2B5EF4-FFF2-40B4-BE49-F238E27FC236}">
                  <a16:creationId xmlns:a16="http://schemas.microsoft.com/office/drawing/2014/main" id="{C9EF5F78-4F8E-4D51-85C8-430DD0DC3784}"/>
                </a:ext>
              </a:extLst>
            </p:cNvPr>
            <p:cNvSpPr/>
            <p:nvPr/>
          </p:nvSpPr>
          <p:spPr bwMode="auto">
            <a:xfrm>
              <a:off x="7013576" y="3889375"/>
              <a:ext cx="801688" cy="465138"/>
            </a:xfrm>
            <a:custGeom>
              <a:avLst/>
              <a:gdLst>
                <a:gd name="T0" fmla="*/ 299 w 505"/>
                <a:gd name="T1" fmla="*/ 0 h 293"/>
                <a:gd name="T2" fmla="*/ 0 w 505"/>
                <a:gd name="T3" fmla="*/ 174 h 293"/>
                <a:gd name="T4" fmla="*/ 205 w 505"/>
                <a:gd name="T5" fmla="*/ 293 h 293"/>
                <a:gd name="T6" fmla="*/ 505 w 505"/>
                <a:gd name="T7" fmla="*/ 118 h 293"/>
                <a:gd name="T8" fmla="*/ 299 w 505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5" h="293">
                  <a:moveTo>
                    <a:pt x="299" y="0"/>
                  </a:moveTo>
                  <a:lnTo>
                    <a:pt x="0" y="174"/>
                  </a:lnTo>
                  <a:lnTo>
                    <a:pt x="205" y="293"/>
                  </a:lnTo>
                  <a:lnTo>
                    <a:pt x="505" y="118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rgbClr val="FFF7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6" name="íṣlîḍê">
              <a:extLst>
                <a:ext uri="{FF2B5EF4-FFF2-40B4-BE49-F238E27FC236}">
                  <a16:creationId xmlns:a16="http://schemas.microsoft.com/office/drawing/2014/main" id="{A73B5441-96BC-4BB9-91CF-D6261778C9D7}"/>
                </a:ext>
              </a:extLst>
            </p:cNvPr>
            <p:cNvSpPr/>
            <p:nvPr/>
          </p:nvSpPr>
          <p:spPr bwMode="auto">
            <a:xfrm>
              <a:off x="7013576" y="3889375"/>
              <a:ext cx="801688" cy="465138"/>
            </a:xfrm>
            <a:custGeom>
              <a:avLst/>
              <a:gdLst>
                <a:gd name="T0" fmla="*/ 299 w 505"/>
                <a:gd name="T1" fmla="*/ 0 h 293"/>
                <a:gd name="T2" fmla="*/ 0 w 505"/>
                <a:gd name="T3" fmla="*/ 174 h 293"/>
                <a:gd name="T4" fmla="*/ 205 w 505"/>
                <a:gd name="T5" fmla="*/ 293 h 293"/>
                <a:gd name="T6" fmla="*/ 505 w 505"/>
                <a:gd name="T7" fmla="*/ 118 h 293"/>
                <a:gd name="T8" fmla="*/ 299 w 505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5" h="293">
                  <a:moveTo>
                    <a:pt x="299" y="0"/>
                  </a:moveTo>
                  <a:lnTo>
                    <a:pt x="0" y="174"/>
                  </a:lnTo>
                  <a:lnTo>
                    <a:pt x="205" y="293"/>
                  </a:lnTo>
                  <a:lnTo>
                    <a:pt x="505" y="118"/>
                  </a:lnTo>
                  <a:lnTo>
                    <a:pt x="29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7" name="íSḷíḑè">
              <a:extLst>
                <a:ext uri="{FF2B5EF4-FFF2-40B4-BE49-F238E27FC236}">
                  <a16:creationId xmlns:a16="http://schemas.microsoft.com/office/drawing/2014/main" id="{373F30DE-2D19-4D22-A7C3-18E8A256E635}"/>
                </a:ext>
              </a:extLst>
            </p:cNvPr>
            <p:cNvSpPr/>
            <p:nvPr/>
          </p:nvSpPr>
          <p:spPr bwMode="auto">
            <a:xfrm>
              <a:off x="6919913" y="4159250"/>
              <a:ext cx="623888" cy="339725"/>
            </a:xfrm>
            <a:custGeom>
              <a:avLst/>
              <a:gdLst>
                <a:gd name="T0" fmla="*/ 59 w 189"/>
                <a:gd name="T1" fmla="*/ 96 h 103"/>
                <a:gd name="T2" fmla="*/ 18 w 189"/>
                <a:gd name="T3" fmla="*/ 20 h 103"/>
                <a:gd name="T4" fmla="*/ 82 w 189"/>
                <a:gd name="T5" fmla="*/ 14 h 103"/>
                <a:gd name="T6" fmla="*/ 99 w 189"/>
                <a:gd name="T7" fmla="*/ 18 h 103"/>
                <a:gd name="T8" fmla="*/ 116 w 189"/>
                <a:gd name="T9" fmla="*/ 21 h 103"/>
                <a:gd name="T10" fmla="*/ 101 w 189"/>
                <a:gd name="T11" fmla="*/ 38 h 103"/>
                <a:gd name="T12" fmla="*/ 159 w 189"/>
                <a:gd name="T13" fmla="*/ 6 h 103"/>
                <a:gd name="T14" fmla="*/ 154 w 189"/>
                <a:gd name="T15" fmla="*/ 12 h 103"/>
                <a:gd name="T16" fmla="*/ 87 w 189"/>
                <a:gd name="T17" fmla="*/ 48 h 103"/>
                <a:gd name="T18" fmla="*/ 93 w 189"/>
                <a:gd name="T19" fmla="*/ 31 h 103"/>
                <a:gd name="T20" fmla="*/ 82 w 189"/>
                <a:gd name="T21" fmla="*/ 35 h 103"/>
                <a:gd name="T22" fmla="*/ 79 w 189"/>
                <a:gd name="T23" fmla="*/ 47 h 103"/>
                <a:gd name="T24" fmla="*/ 132 w 189"/>
                <a:gd name="T25" fmla="*/ 40 h 103"/>
                <a:gd name="T26" fmla="*/ 188 w 189"/>
                <a:gd name="T27" fmla="*/ 7 h 103"/>
                <a:gd name="T28" fmla="*/ 173 w 189"/>
                <a:gd name="T29" fmla="*/ 16 h 103"/>
                <a:gd name="T30" fmla="*/ 89 w 189"/>
                <a:gd name="T31" fmla="*/ 73 h 103"/>
                <a:gd name="T32" fmla="*/ 86 w 189"/>
                <a:gd name="T33" fmla="*/ 91 h 103"/>
                <a:gd name="T34" fmla="*/ 70 w 189"/>
                <a:gd name="T35" fmla="*/ 87 h 103"/>
                <a:gd name="T36" fmla="*/ 84 w 189"/>
                <a:gd name="T37" fmla="*/ 72 h 103"/>
                <a:gd name="T38" fmla="*/ 77 w 189"/>
                <a:gd name="T39" fmla="*/ 63 h 103"/>
                <a:gd name="T40" fmla="*/ 48 w 189"/>
                <a:gd name="T41" fmla="*/ 58 h 103"/>
                <a:gd name="T42" fmla="*/ 52 w 189"/>
                <a:gd name="T43" fmla="*/ 33 h 103"/>
                <a:gd name="T44" fmla="*/ 77 w 189"/>
                <a:gd name="T45" fmla="*/ 18 h 103"/>
                <a:gd name="T46" fmla="*/ 51 w 189"/>
                <a:gd name="T47" fmla="*/ 84 h 103"/>
                <a:gd name="T48" fmla="*/ 82 w 189"/>
                <a:gd name="T49" fmla="*/ 98 h 103"/>
                <a:gd name="T50" fmla="*/ 65 w 189"/>
                <a:gd name="T51" fmla="*/ 41 h 103"/>
                <a:gd name="T52" fmla="*/ 64 w 189"/>
                <a:gd name="T53" fmla="*/ 66 h 103"/>
                <a:gd name="T54" fmla="*/ 64 w 189"/>
                <a:gd name="T55" fmla="*/ 47 h 103"/>
                <a:gd name="T56" fmla="*/ 100 w 189"/>
                <a:gd name="T57" fmla="*/ 23 h 103"/>
                <a:gd name="T58" fmla="*/ 112 w 189"/>
                <a:gd name="T59" fmla="*/ 22 h 103"/>
                <a:gd name="T60" fmla="*/ 74 w 189"/>
                <a:gd name="T61" fmla="*/ 25 h 103"/>
                <a:gd name="T62" fmla="*/ 88 w 189"/>
                <a:gd name="T63" fmla="*/ 26 h 103"/>
                <a:gd name="T64" fmla="*/ 69 w 189"/>
                <a:gd name="T65" fmla="*/ 29 h 103"/>
                <a:gd name="T66" fmla="*/ 58 w 189"/>
                <a:gd name="T67" fmla="*/ 33 h 103"/>
                <a:gd name="T68" fmla="*/ 74 w 189"/>
                <a:gd name="T69" fmla="*/ 33 h 103"/>
                <a:gd name="T70" fmla="*/ 73 w 189"/>
                <a:gd name="T71" fmla="*/ 30 h 103"/>
                <a:gd name="T72" fmla="*/ 96 w 189"/>
                <a:gd name="T73" fmla="*/ 38 h 103"/>
                <a:gd name="T74" fmla="*/ 97 w 189"/>
                <a:gd name="T75" fmla="*/ 40 h 103"/>
                <a:gd name="T76" fmla="*/ 93 w 189"/>
                <a:gd name="T77" fmla="*/ 23 h 103"/>
                <a:gd name="T78" fmla="*/ 91 w 189"/>
                <a:gd name="T79" fmla="*/ 20 h 103"/>
                <a:gd name="T80" fmla="*/ 87 w 189"/>
                <a:gd name="T81" fmla="*/ 30 h 103"/>
                <a:gd name="T82" fmla="*/ 95 w 189"/>
                <a:gd name="T83" fmla="*/ 25 h 103"/>
                <a:gd name="T84" fmla="*/ 95 w 189"/>
                <a:gd name="T85" fmla="*/ 25 h 103"/>
                <a:gd name="T86" fmla="*/ 69 w 189"/>
                <a:gd name="T87" fmla="*/ 3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9" h="103">
                  <a:moveTo>
                    <a:pt x="90" y="92"/>
                  </a:moveTo>
                  <a:cubicBezTo>
                    <a:pt x="89" y="96"/>
                    <a:pt x="86" y="101"/>
                    <a:pt x="79" y="102"/>
                  </a:cubicBezTo>
                  <a:cubicBezTo>
                    <a:pt x="71" y="103"/>
                    <a:pt x="64" y="99"/>
                    <a:pt x="59" y="96"/>
                  </a:cubicBezTo>
                  <a:cubicBezTo>
                    <a:pt x="59" y="96"/>
                    <a:pt x="58" y="96"/>
                    <a:pt x="57" y="95"/>
                  </a:cubicBezTo>
                  <a:cubicBezTo>
                    <a:pt x="42" y="87"/>
                    <a:pt x="30" y="76"/>
                    <a:pt x="21" y="64"/>
                  </a:cubicBezTo>
                  <a:cubicBezTo>
                    <a:pt x="11" y="50"/>
                    <a:pt x="5" y="34"/>
                    <a:pt x="18" y="20"/>
                  </a:cubicBezTo>
                  <a:cubicBezTo>
                    <a:pt x="23" y="14"/>
                    <a:pt x="30" y="9"/>
                    <a:pt x="41" y="6"/>
                  </a:cubicBezTo>
                  <a:cubicBezTo>
                    <a:pt x="49" y="4"/>
                    <a:pt x="59" y="5"/>
                    <a:pt x="67" y="8"/>
                  </a:cubicBezTo>
                  <a:cubicBezTo>
                    <a:pt x="72" y="10"/>
                    <a:pt x="77" y="12"/>
                    <a:pt x="82" y="14"/>
                  </a:cubicBezTo>
                  <a:cubicBezTo>
                    <a:pt x="82" y="15"/>
                    <a:pt x="83" y="15"/>
                    <a:pt x="84" y="16"/>
                  </a:cubicBezTo>
                  <a:cubicBezTo>
                    <a:pt x="88" y="15"/>
                    <a:pt x="94" y="15"/>
                    <a:pt x="97" y="16"/>
                  </a:cubicBezTo>
                  <a:cubicBezTo>
                    <a:pt x="98" y="17"/>
                    <a:pt x="98" y="17"/>
                    <a:pt x="99" y="18"/>
                  </a:cubicBezTo>
                  <a:cubicBezTo>
                    <a:pt x="99" y="19"/>
                    <a:pt x="100" y="19"/>
                    <a:pt x="100" y="20"/>
                  </a:cubicBezTo>
                  <a:cubicBezTo>
                    <a:pt x="105" y="18"/>
                    <a:pt x="111" y="18"/>
                    <a:pt x="118" y="18"/>
                  </a:cubicBezTo>
                  <a:cubicBezTo>
                    <a:pt x="119" y="19"/>
                    <a:pt x="117" y="21"/>
                    <a:pt x="116" y="21"/>
                  </a:cubicBezTo>
                  <a:cubicBezTo>
                    <a:pt x="111" y="25"/>
                    <a:pt x="105" y="29"/>
                    <a:pt x="100" y="34"/>
                  </a:cubicBezTo>
                  <a:cubicBezTo>
                    <a:pt x="101" y="35"/>
                    <a:pt x="101" y="36"/>
                    <a:pt x="101" y="37"/>
                  </a:cubicBezTo>
                  <a:cubicBezTo>
                    <a:pt x="101" y="37"/>
                    <a:pt x="101" y="37"/>
                    <a:pt x="101" y="38"/>
                  </a:cubicBezTo>
                  <a:cubicBezTo>
                    <a:pt x="106" y="35"/>
                    <a:pt x="112" y="32"/>
                    <a:pt x="117" y="29"/>
                  </a:cubicBezTo>
                  <a:cubicBezTo>
                    <a:pt x="126" y="25"/>
                    <a:pt x="135" y="21"/>
                    <a:pt x="142" y="17"/>
                  </a:cubicBezTo>
                  <a:cubicBezTo>
                    <a:pt x="148" y="13"/>
                    <a:pt x="154" y="9"/>
                    <a:pt x="159" y="6"/>
                  </a:cubicBezTo>
                  <a:cubicBezTo>
                    <a:pt x="163" y="3"/>
                    <a:pt x="167" y="1"/>
                    <a:pt x="173" y="0"/>
                  </a:cubicBezTo>
                  <a:cubicBezTo>
                    <a:pt x="174" y="0"/>
                    <a:pt x="172" y="4"/>
                    <a:pt x="170" y="4"/>
                  </a:cubicBezTo>
                  <a:cubicBezTo>
                    <a:pt x="163" y="5"/>
                    <a:pt x="158" y="9"/>
                    <a:pt x="154" y="12"/>
                  </a:cubicBezTo>
                  <a:cubicBezTo>
                    <a:pt x="149" y="15"/>
                    <a:pt x="145" y="18"/>
                    <a:pt x="140" y="21"/>
                  </a:cubicBezTo>
                  <a:cubicBezTo>
                    <a:pt x="124" y="30"/>
                    <a:pt x="104" y="37"/>
                    <a:pt x="89" y="47"/>
                  </a:cubicBezTo>
                  <a:cubicBezTo>
                    <a:pt x="88" y="48"/>
                    <a:pt x="87" y="48"/>
                    <a:pt x="87" y="48"/>
                  </a:cubicBezTo>
                  <a:cubicBezTo>
                    <a:pt x="87" y="48"/>
                    <a:pt x="87" y="47"/>
                    <a:pt x="87" y="47"/>
                  </a:cubicBezTo>
                  <a:cubicBezTo>
                    <a:pt x="89" y="43"/>
                    <a:pt x="92" y="39"/>
                    <a:pt x="95" y="36"/>
                  </a:cubicBezTo>
                  <a:cubicBezTo>
                    <a:pt x="95" y="34"/>
                    <a:pt x="94" y="33"/>
                    <a:pt x="93" y="31"/>
                  </a:cubicBezTo>
                  <a:cubicBezTo>
                    <a:pt x="92" y="31"/>
                    <a:pt x="91" y="32"/>
                    <a:pt x="91" y="32"/>
                  </a:cubicBezTo>
                  <a:cubicBezTo>
                    <a:pt x="90" y="33"/>
                    <a:pt x="87" y="34"/>
                    <a:pt x="84" y="35"/>
                  </a:cubicBezTo>
                  <a:cubicBezTo>
                    <a:pt x="83" y="35"/>
                    <a:pt x="82" y="35"/>
                    <a:pt x="82" y="35"/>
                  </a:cubicBezTo>
                  <a:cubicBezTo>
                    <a:pt x="80" y="36"/>
                    <a:pt x="77" y="36"/>
                    <a:pt x="75" y="37"/>
                  </a:cubicBezTo>
                  <a:cubicBezTo>
                    <a:pt x="76" y="39"/>
                    <a:pt x="79" y="42"/>
                    <a:pt x="82" y="44"/>
                  </a:cubicBezTo>
                  <a:cubicBezTo>
                    <a:pt x="83" y="44"/>
                    <a:pt x="81" y="47"/>
                    <a:pt x="79" y="47"/>
                  </a:cubicBezTo>
                  <a:cubicBezTo>
                    <a:pt x="80" y="49"/>
                    <a:pt x="81" y="50"/>
                    <a:pt x="82" y="52"/>
                  </a:cubicBezTo>
                  <a:cubicBezTo>
                    <a:pt x="85" y="58"/>
                    <a:pt x="87" y="65"/>
                    <a:pt x="89" y="72"/>
                  </a:cubicBezTo>
                  <a:cubicBezTo>
                    <a:pt x="103" y="61"/>
                    <a:pt x="117" y="50"/>
                    <a:pt x="132" y="40"/>
                  </a:cubicBezTo>
                  <a:cubicBezTo>
                    <a:pt x="143" y="33"/>
                    <a:pt x="154" y="27"/>
                    <a:pt x="165" y="20"/>
                  </a:cubicBezTo>
                  <a:cubicBezTo>
                    <a:pt x="169" y="17"/>
                    <a:pt x="174" y="14"/>
                    <a:pt x="178" y="11"/>
                  </a:cubicBezTo>
                  <a:cubicBezTo>
                    <a:pt x="181" y="9"/>
                    <a:pt x="184" y="8"/>
                    <a:pt x="188" y="7"/>
                  </a:cubicBezTo>
                  <a:cubicBezTo>
                    <a:pt x="188" y="7"/>
                    <a:pt x="188" y="7"/>
                    <a:pt x="188" y="7"/>
                  </a:cubicBezTo>
                  <a:cubicBezTo>
                    <a:pt x="189" y="8"/>
                    <a:pt x="188" y="9"/>
                    <a:pt x="187" y="9"/>
                  </a:cubicBezTo>
                  <a:cubicBezTo>
                    <a:pt x="181" y="10"/>
                    <a:pt x="177" y="14"/>
                    <a:pt x="173" y="16"/>
                  </a:cubicBezTo>
                  <a:cubicBezTo>
                    <a:pt x="169" y="19"/>
                    <a:pt x="165" y="22"/>
                    <a:pt x="160" y="24"/>
                  </a:cubicBezTo>
                  <a:cubicBezTo>
                    <a:pt x="150" y="31"/>
                    <a:pt x="139" y="38"/>
                    <a:pt x="128" y="45"/>
                  </a:cubicBezTo>
                  <a:cubicBezTo>
                    <a:pt x="115" y="54"/>
                    <a:pt x="102" y="64"/>
                    <a:pt x="89" y="73"/>
                  </a:cubicBezTo>
                  <a:cubicBezTo>
                    <a:pt x="91" y="80"/>
                    <a:pt x="92" y="86"/>
                    <a:pt x="90" y="92"/>
                  </a:cubicBezTo>
                  <a:moveTo>
                    <a:pt x="82" y="98"/>
                  </a:moveTo>
                  <a:cubicBezTo>
                    <a:pt x="86" y="97"/>
                    <a:pt x="86" y="94"/>
                    <a:pt x="86" y="91"/>
                  </a:cubicBezTo>
                  <a:cubicBezTo>
                    <a:pt x="87" y="86"/>
                    <a:pt x="86" y="82"/>
                    <a:pt x="85" y="77"/>
                  </a:cubicBezTo>
                  <a:cubicBezTo>
                    <a:pt x="80" y="80"/>
                    <a:pt x="76" y="83"/>
                    <a:pt x="71" y="87"/>
                  </a:cubicBezTo>
                  <a:cubicBezTo>
                    <a:pt x="71" y="87"/>
                    <a:pt x="70" y="87"/>
                    <a:pt x="70" y="87"/>
                  </a:cubicBezTo>
                  <a:cubicBezTo>
                    <a:pt x="70" y="87"/>
                    <a:pt x="70" y="86"/>
                    <a:pt x="70" y="86"/>
                  </a:cubicBezTo>
                  <a:cubicBezTo>
                    <a:pt x="75" y="82"/>
                    <a:pt x="80" y="79"/>
                    <a:pt x="84" y="75"/>
                  </a:cubicBezTo>
                  <a:cubicBezTo>
                    <a:pt x="84" y="74"/>
                    <a:pt x="84" y="73"/>
                    <a:pt x="84" y="72"/>
                  </a:cubicBezTo>
                  <a:cubicBezTo>
                    <a:pt x="82" y="65"/>
                    <a:pt x="79" y="57"/>
                    <a:pt x="75" y="51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6" y="55"/>
                    <a:pt x="77" y="59"/>
                    <a:pt x="77" y="63"/>
                  </a:cubicBezTo>
                  <a:cubicBezTo>
                    <a:pt x="76" y="66"/>
                    <a:pt x="72" y="74"/>
                    <a:pt x="64" y="72"/>
                  </a:cubicBezTo>
                  <a:cubicBezTo>
                    <a:pt x="62" y="71"/>
                    <a:pt x="61" y="71"/>
                    <a:pt x="59" y="70"/>
                  </a:cubicBezTo>
                  <a:cubicBezTo>
                    <a:pt x="54" y="67"/>
                    <a:pt x="50" y="62"/>
                    <a:pt x="48" y="58"/>
                  </a:cubicBezTo>
                  <a:cubicBezTo>
                    <a:pt x="44" y="54"/>
                    <a:pt x="40" y="49"/>
                    <a:pt x="42" y="43"/>
                  </a:cubicBezTo>
                  <a:cubicBezTo>
                    <a:pt x="44" y="40"/>
                    <a:pt x="48" y="37"/>
                    <a:pt x="53" y="35"/>
                  </a:cubicBezTo>
                  <a:cubicBezTo>
                    <a:pt x="52" y="35"/>
                    <a:pt x="52" y="34"/>
                    <a:pt x="52" y="33"/>
                  </a:cubicBezTo>
                  <a:cubicBezTo>
                    <a:pt x="53" y="27"/>
                    <a:pt x="62" y="24"/>
                    <a:pt x="70" y="25"/>
                  </a:cubicBezTo>
                  <a:cubicBezTo>
                    <a:pt x="71" y="22"/>
                    <a:pt x="73" y="20"/>
                    <a:pt x="76" y="19"/>
                  </a:cubicBezTo>
                  <a:cubicBezTo>
                    <a:pt x="76" y="18"/>
                    <a:pt x="77" y="18"/>
                    <a:pt x="77" y="18"/>
                  </a:cubicBezTo>
                  <a:cubicBezTo>
                    <a:pt x="75" y="17"/>
                    <a:pt x="72" y="15"/>
                    <a:pt x="69" y="14"/>
                  </a:cubicBezTo>
                  <a:cubicBezTo>
                    <a:pt x="56" y="8"/>
                    <a:pt x="37" y="7"/>
                    <a:pt x="25" y="16"/>
                  </a:cubicBezTo>
                  <a:cubicBezTo>
                    <a:pt x="0" y="37"/>
                    <a:pt x="27" y="67"/>
                    <a:pt x="51" y="84"/>
                  </a:cubicBezTo>
                  <a:cubicBezTo>
                    <a:pt x="54" y="87"/>
                    <a:pt x="58" y="89"/>
                    <a:pt x="62" y="92"/>
                  </a:cubicBezTo>
                  <a:cubicBezTo>
                    <a:pt x="65" y="93"/>
                    <a:pt x="68" y="95"/>
                    <a:pt x="72" y="96"/>
                  </a:cubicBezTo>
                  <a:cubicBezTo>
                    <a:pt x="75" y="97"/>
                    <a:pt x="78" y="99"/>
                    <a:pt x="82" y="98"/>
                  </a:cubicBezTo>
                  <a:moveTo>
                    <a:pt x="68" y="43"/>
                  </a:moveTo>
                  <a:cubicBezTo>
                    <a:pt x="67" y="43"/>
                    <a:pt x="66" y="42"/>
                    <a:pt x="66" y="42"/>
                  </a:cubicBezTo>
                  <a:cubicBezTo>
                    <a:pt x="65" y="42"/>
                    <a:pt x="65" y="41"/>
                    <a:pt x="65" y="41"/>
                  </a:cubicBezTo>
                  <a:cubicBezTo>
                    <a:pt x="61" y="39"/>
                    <a:pt x="49" y="36"/>
                    <a:pt x="47" y="41"/>
                  </a:cubicBezTo>
                  <a:cubicBezTo>
                    <a:pt x="44" y="47"/>
                    <a:pt x="51" y="54"/>
                    <a:pt x="55" y="58"/>
                  </a:cubicBezTo>
                  <a:cubicBezTo>
                    <a:pt x="57" y="61"/>
                    <a:pt x="60" y="64"/>
                    <a:pt x="64" y="66"/>
                  </a:cubicBezTo>
                  <a:cubicBezTo>
                    <a:pt x="64" y="66"/>
                    <a:pt x="64" y="66"/>
                    <a:pt x="65" y="66"/>
                  </a:cubicBezTo>
                  <a:cubicBezTo>
                    <a:pt x="67" y="68"/>
                    <a:pt x="72" y="69"/>
                    <a:pt x="72" y="66"/>
                  </a:cubicBezTo>
                  <a:cubicBezTo>
                    <a:pt x="73" y="60"/>
                    <a:pt x="69" y="53"/>
                    <a:pt x="64" y="47"/>
                  </a:cubicBezTo>
                  <a:cubicBezTo>
                    <a:pt x="63" y="46"/>
                    <a:pt x="66" y="43"/>
                    <a:pt x="68" y="43"/>
                  </a:cubicBezTo>
                  <a:moveTo>
                    <a:pt x="112" y="22"/>
                  </a:moveTo>
                  <a:cubicBezTo>
                    <a:pt x="108" y="22"/>
                    <a:pt x="103" y="22"/>
                    <a:pt x="100" y="23"/>
                  </a:cubicBezTo>
                  <a:cubicBezTo>
                    <a:pt x="99" y="25"/>
                    <a:pt x="98" y="26"/>
                    <a:pt x="97" y="27"/>
                  </a:cubicBezTo>
                  <a:cubicBezTo>
                    <a:pt x="98" y="29"/>
                    <a:pt x="99" y="30"/>
                    <a:pt x="100" y="32"/>
                  </a:cubicBezTo>
                  <a:cubicBezTo>
                    <a:pt x="103" y="28"/>
                    <a:pt x="108" y="25"/>
                    <a:pt x="112" y="22"/>
                  </a:cubicBezTo>
                  <a:moveTo>
                    <a:pt x="80" y="20"/>
                  </a:moveTo>
                  <a:cubicBezTo>
                    <a:pt x="77" y="20"/>
                    <a:pt x="75" y="22"/>
                    <a:pt x="74" y="24"/>
                  </a:cubicBezTo>
                  <a:cubicBezTo>
                    <a:pt x="74" y="25"/>
                    <a:pt x="74" y="25"/>
                    <a:pt x="74" y="25"/>
                  </a:cubicBezTo>
                  <a:cubicBezTo>
                    <a:pt x="77" y="25"/>
                    <a:pt x="80" y="26"/>
                    <a:pt x="82" y="28"/>
                  </a:cubicBezTo>
                  <a:cubicBezTo>
                    <a:pt x="83" y="28"/>
                    <a:pt x="84" y="29"/>
                    <a:pt x="85" y="30"/>
                  </a:cubicBezTo>
                  <a:cubicBezTo>
                    <a:pt x="86" y="28"/>
                    <a:pt x="87" y="27"/>
                    <a:pt x="88" y="26"/>
                  </a:cubicBezTo>
                  <a:cubicBezTo>
                    <a:pt x="86" y="24"/>
                    <a:pt x="83" y="22"/>
                    <a:pt x="80" y="20"/>
                  </a:cubicBezTo>
                  <a:moveTo>
                    <a:pt x="69" y="34"/>
                  </a:moveTo>
                  <a:cubicBezTo>
                    <a:pt x="68" y="32"/>
                    <a:pt x="68" y="31"/>
                    <a:pt x="69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5" y="29"/>
                    <a:pt x="62" y="28"/>
                    <a:pt x="59" y="29"/>
                  </a:cubicBezTo>
                  <a:cubicBezTo>
                    <a:pt x="57" y="30"/>
                    <a:pt x="56" y="32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61" y="34"/>
                    <a:pt x="65" y="34"/>
                    <a:pt x="69" y="34"/>
                  </a:cubicBezTo>
                  <a:moveTo>
                    <a:pt x="74" y="33"/>
                  </a:moveTo>
                  <a:cubicBezTo>
                    <a:pt x="76" y="33"/>
                    <a:pt x="78" y="33"/>
                    <a:pt x="79" y="32"/>
                  </a:cubicBezTo>
                  <a:cubicBezTo>
                    <a:pt x="79" y="32"/>
                    <a:pt x="79" y="32"/>
                    <a:pt x="78" y="32"/>
                  </a:cubicBezTo>
                  <a:cubicBezTo>
                    <a:pt x="77" y="31"/>
                    <a:pt x="75" y="30"/>
                    <a:pt x="73" y="30"/>
                  </a:cubicBezTo>
                  <a:cubicBezTo>
                    <a:pt x="73" y="31"/>
                    <a:pt x="74" y="32"/>
                    <a:pt x="74" y="33"/>
                  </a:cubicBezTo>
                  <a:moveTo>
                    <a:pt x="97" y="40"/>
                  </a:moveTo>
                  <a:cubicBezTo>
                    <a:pt x="97" y="39"/>
                    <a:pt x="96" y="39"/>
                    <a:pt x="96" y="38"/>
                  </a:cubicBezTo>
                  <a:cubicBezTo>
                    <a:pt x="95" y="39"/>
                    <a:pt x="94" y="41"/>
                    <a:pt x="93" y="42"/>
                  </a:cubicBezTo>
                  <a:cubicBezTo>
                    <a:pt x="94" y="42"/>
                    <a:pt x="96" y="41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moveTo>
                    <a:pt x="91" y="20"/>
                  </a:moveTo>
                  <a:cubicBezTo>
                    <a:pt x="91" y="20"/>
                    <a:pt x="90" y="20"/>
                    <a:pt x="89" y="19"/>
                  </a:cubicBezTo>
                  <a:cubicBezTo>
                    <a:pt x="91" y="21"/>
                    <a:pt x="92" y="22"/>
                    <a:pt x="93" y="23"/>
                  </a:cubicBezTo>
                  <a:cubicBezTo>
                    <a:pt x="94" y="23"/>
                    <a:pt x="94" y="22"/>
                    <a:pt x="95" y="22"/>
                  </a:cubicBezTo>
                  <a:cubicBezTo>
                    <a:pt x="95" y="22"/>
                    <a:pt x="94" y="21"/>
                    <a:pt x="94" y="21"/>
                  </a:cubicBezTo>
                  <a:cubicBezTo>
                    <a:pt x="93" y="21"/>
                    <a:pt x="92" y="20"/>
                    <a:pt x="91" y="20"/>
                  </a:cubicBezTo>
                  <a:moveTo>
                    <a:pt x="91" y="29"/>
                  </a:moveTo>
                  <a:cubicBezTo>
                    <a:pt x="91" y="28"/>
                    <a:pt x="90" y="28"/>
                    <a:pt x="90" y="28"/>
                  </a:cubicBezTo>
                  <a:cubicBezTo>
                    <a:pt x="89" y="28"/>
                    <a:pt x="88" y="29"/>
                    <a:pt x="87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9" y="30"/>
                    <a:pt x="90" y="29"/>
                    <a:pt x="91" y="29"/>
                  </a:cubicBezTo>
                  <a:moveTo>
                    <a:pt x="95" y="25"/>
                  </a:moveTo>
                  <a:cubicBezTo>
                    <a:pt x="95" y="25"/>
                    <a:pt x="95" y="25"/>
                    <a:pt x="95" y="25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5" y="25"/>
                    <a:pt x="95" y="25"/>
                    <a:pt x="95" y="25"/>
                  </a:cubicBezTo>
                  <a:moveTo>
                    <a:pt x="70" y="38"/>
                  </a:moveTo>
                  <a:cubicBezTo>
                    <a:pt x="69" y="38"/>
                    <a:pt x="69" y="38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70" y="38"/>
                    <a:pt x="70" y="38"/>
                    <a:pt x="70" y="38"/>
                  </a:cubicBezTo>
                </a:path>
              </a:pathLst>
            </a:custGeom>
            <a:solidFill>
              <a:srgbClr val="394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8" name="íṥḷiḓe">
              <a:extLst>
                <a:ext uri="{FF2B5EF4-FFF2-40B4-BE49-F238E27FC236}">
                  <a16:creationId xmlns:a16="http://schemas.microsoft.com/office/drawing/2014/main" id="{BF9FED58-EDA3-4BA9-BA0B-162CB350BC57}"/>
                </a:ext>
              </a:extLst>
            </p:cNvPr>
            <p:cNvSpPr/>
            <p:nvPr/>
          </p:nvSpPr>
          <p:spPr bwMode="auto">
            <a:xfrm>
              <a:off x="6659563" y="4205288"/>
              <a:ext cx="596900" cy="330200"/>
            </a:xfrm>
            <a:custGeom>
              <a:avLst/>
              <a:gdLst>
                <a:gd name="T0" fmla="*/ 164 w 181"/>
                <a:gd name="T1" fmla="*/ 63 h 100"/>
                <a:gd name="T2" fmla="*/ 154 w 181"/>
                <a:gd name="T3" fmla="*/ 70 h 100"/>
                <a:gd name="T4" fmla="*/ 143 w 181"/>
                <a:gd name="T5" fmla="*/ 78 h 100"/>
                <a:gd name="T6" fmla="*/ 142 w 181"/>
                <a:gd name="T7" fmla="*/ 79 h 100"/>
                <a:gd name="T8" fmla="*/ 151 w 181"/>
                <a:gd name="T9" fmla="*/ 82 h 100"/>
                <a:gd name="T10" fmla="*/ 158 w 181"/>
                <a:gd name="T11" fmla="*/ 84 h 100"/>
                <a:gd name="T12" fmla="*/ 165 w 181"/>
                <a:gd name="T13" fmla="*/ 79 h 100"/>
                <a:gd name="T14" fmla="*/ 165 w 181"/>
                <a:gd name="T15" fmla="*/ 77 h 100"/>
                <a:gd name="T16" fmla="*/ 164 w 181"/>
                <a:gd name="T17" fmla="*/ 63 h 100"/>
                <a:gd name="T18" fmla="*/ 162 w 181"/>
                <a:gd name="T19" fmla="*/ 56 h 100"/>
                <a:gd name="T20" fmla="*/ 158 w 181"/>
                <a:gd name="T21" fmla="*/ 65 h 100"/>
                <a:gd name="T22" fmla="*/ 163 w 181"/>
                <a:gd name="T23" fmla="*/ 61 h 100"/>
                <a:gd name="T24" fmla="*/ 163 w 181"/>
                <a:gd name="T25" fmla="*/ 58 h 100"/>
                <a:gd name="T26" fmla="*/ 162 w 181"/>
                <a:gd name="T27" fmla="*/ 56 h 100"/>
                <a:gd name="T28" fmla="*/ 181 w 181"/>
                <a:gd name="T29" fmla="*/ 50 h 100"/>
                <a:gd name="T30" fmla="*/ 168 w 181"/>
                <a:gd name="T31" fmla="*/ 59 h 100"/>
                <a:gd name="T32" fmla="*/ 170 w 181"/>
                <a:gd name="T33" fmla="*/ 74 h 100"/>
                <a:gd name="T34" fmla="*/ 181 w 181"/>
                <a:gd name="T35" fmla="*/ 50 h 100"/>
                <a:gd name="T36" fmla="*/ 161 w 181"/>
                <a:gd name="T37" fmla="*/ 30 h 100"/>
                <a:gd name="T38" fmla="*/ 158 w 181"/>
                <a:gd name="T39" fmla="*/ 33 h 100"/>
                <a:gd name="T40" fmla="*/ 161 w 181"/>
                <a:gd name="T41" fmla="*/ 38 h 100"/>
                <a:gd name="T42" fmla="*/ 168 w 181"/>
                <a:gd name="T43" fmla="*/ 58 h 100"/>
                <a:gd name="T44" fmla="*/ 181 w 181"/>
                <a:gd name="T45" fmla="*/ 48 h 100"/>
                <a:gd name="T46" fmla="*/ 179 w 181"/>
                <a:gd name="T47" fmla="*/ 42 h 100"/>
                <a:gd name="T48" fmla="*/ 172 w 181"/>
                <a:gd name="T49" fmla="*/ 41 h 100"/>
                <a:gd name="T50" fmla="*/ 169 w 181"/>
                <a:gd name="T51" fmla="*/ 41 h 100"/>
                <a:gd name="T52" fmla="*/ 167 w 181"/>
                <a:gd name="T53" fmla="*/ 39 h 100"/>
                <a:gd name="T54" fmla="*/ 164 w 181"/>
                <a:gd name="T55" fmla="*/ 38 h 100"/>
                <a:gd name="T56" fmla="*/ 161 w 181"/>
                <a:gd name="T57" fmla="*/ 30 h 100"/>
                <a:gd name="T58" fmla="*/ 136 w 181"/>
                <a:gd name="T59" fmla="*/ 16 h 100"/>
                <a:gd name="T60" fmla="*/ 137 w 181"/>
                <a:gd name="T61" fmla="*/ 19 h 100"/>
                <a:gd name="T62" fmla="*/ 138 w 181"/>
                <a:gd name="T63" fmla="*/ 19 h 100"/>
                <a:gd name="T64" fmla="*/ 139 w 181"/>
                <a:gd name="T65" fmla="*/ 20 h 100"/>
                <a:gd name="T66" fmla="*/ 136 w 181"/>
                <a:gd name="T67" fmla="*/ 16 h 100"/>
                <a:gd name="T68" fmla="*/ 106 w 181"/>
                <a:gd name="T69" fmla="*/ 1 h 100"/>
                <a:gd name="T70" fmla="*/ 104 w 181"/>
                <a:gd name="T71" fmla="*/ 2 h 100"/>
                <a:gd name="T72" fmla="*/ 97 w 181"/>
                <a:gd name="T73" fmla="*/ 10 h 100"/>
                <a:gd name="T74" fmla="*/ 132 w 181"/>
                <a:gd name="T75" fmla="*/ 17 h 100"/>
                <a:gd name="T76" fmla="*/ 134 w 181"/>
                <a:gd name="T77" fmla="*/ 15 h 100"/>
                <a:gd name="T78" fmla="*/ 134 w 181"/>
                <a:gd name="T79" fmla="*/ 15 h 100"/>
                <a:gd name="T80" fmla="*/ 122 w 181"/>
                <a:gd name="T81" fmla="*/ 12 h 100"/>
                <a:gd name="T82" fmla="*/ 119 w 181"/>
                <a:gd name="T83" fmla="*/ 12 h 100"/>
                <a:gd name="T84" fmla="*/ 117 w 181"/>
                <a:gd name="T85" fmla="*/ 10 h 100"/>
                <a:gd name="T86" fmla="*/ 114 w 181"/>
                <a:gd name="T87" fmla="*/ 9 h 100"/>
                <a:gd name="T88" fmla="*/ 110 w 181"/>
                <a:gd name="T89" fmla="*/ 1 h 100"/>
                <a:gd name="T90" fmla="*/ 106 w 181"/>
                <a:gd name="T91" fmla="*/ 1 h 100"/>
                <a:gd name="T92" fmla="*/ 94 w 181"/>
                <a:gd name="T93" fmla="*/ 0 h 100"/>
                <a:gd name="T94" fmla="*/ 33 w 181"/>
                <a:gd name="T95" fmla="*/ 15 h 100"/>
                <a:gd name="T96" fmla="*/ 34 w 181"/>
                <a:gd name="T97" fmla="*/ 85 h 100"/>
                <a:gd name="T98" fmla="*/ 95 w 181"/>
                <a:gd name="T99" fmla="*/ 100 h 100"/>
                <a:gd name="T100" fmla="*/ 151 w 181"/>
                <a:gd name="T101" fmla="*/ 88 h 100"/>
                <a:gd name="T102" fmla="*/ 138 w 181"/>
                <a:gd name="T103" fmla="*/ 82 h 100"/>
                <a:gd name="T104" fmla="*/ 137 w 181"/>
                <a:gd name="T105" fmla="*/ 81 h 100"/>
                <a:gd name="T106" fmla="*/ 95 w 181"/>
                <a:gd name="T107" fmla="*/ 90 h 100"/>
                <a:gd name="T108" fmla="*/ 46 w 181"/>
                <a:gd name="T109" fmla="*/ 78 h 100"/>
                <a:gd name="T110" fmla="*/ 46 w 181"/>
                <a:gd name="T111" fmla="*/ 22 h 100"/>
                <a:gd name="T112" fmla="*/ 94 w 181"/>
                <a:gd name="T113" fmla="*/ 10 h 100"/>
                <a:gd name="T114" fmla="*/ 97 w 181"/>
                <a:gd name="T115" fmla="*/ 6 h 100"/>
                <a:gd name="T116" fmla="*/ 103 w 181"/>
                <a:gd name="T117" fmla="*/ 0 h 100"/>
                <a:gd name="T118" fmla="*/ 94 w 181"/>
                <a:gd name="T1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" h="100">
                  <a:moveTo>
                    <a:pt x="164" y="63"/>
                  </a:moveTo>
                  <a:cubicBezTo>
                    <a:pt x="161" y="65"/>
                    <a:pt x="157" y="68"/>
                    <a:pt x="154" y="70"/>
                  </a:cubicBezTo>
                  <a:cubicBezTo>
                    <a:pt x="151" y="73"/>
                    <a:pt x="147" y="76"/>
                    <a:pt x="143" y="78"/>
                  </a:cubicBezTo>
                  <a:cubicBezTo>
                    <a:pt x="143" y="78"/>
                    <a:pt x="143" y="78"/>
                    <a:pt x="142" y="79"/>
                  </a:cubicBezTo>
                  <a:cubicBezTo>
                    <a:pt x="145" y="80"/>
                    <a:pt x="148" y="81"/>
                    <a:pt x="151" y="82"/>
                  </a:cubicBezTo>
                  <a:cubicBezTo>
                    <a:pt x="153" y="83"/>
                    <a:pt x="155" y="84"/>
                    <a:pt x="158" y="84"/>
                  </a:cubicBezTo>
                  <a:cubicBezTo>
                    <a:pt x="160" y="82"/>
                    <a:pt x="163" y="81"/>
                    <a:pt x="165" y="79"/>
                  </a:cubicBezTo>
                  <a:cubicBezTo>
                    <a:pt x="165" y="78"/>
                    <a:pt x="165" y="78"/>
                    <a:pt x="165" y="77"/>
                  </a:cubicBezTo>
                  <a:cubicBezTo>
                    <a:pt x="166" y="72"/>
                    <a:pt x="165" y="68"/>
                    <a:pt x="164" y="63"/>
                  </a:cubicBezTo>
                  <a:moveTo>
                    <a:pt x="162" y="56"/>
                  </a:moveTo>
                  <a:cubicBezTo>
                    <a:pt x="161" y="59"/>
                    <a:pt x="160" y="62"/>
                    <a:pt x="158" y="65"/>
                  </a:cubicBezTo>
                  <a:cubicBezTo>
                    <a:pt x="160" y="64"/>
                    <a:pt x="162" y="62"/>
                    <a:pt x="163" y="61"/>
                  </a:cubicBezTo>
                  <a:cubicBezTo>
                    <a:pt x="163" y="60"/>
                    <a:pt x="163" y="59"/>
                    <a:pt x="163" y="58"/>
                  </a:cubicBezTo>
                  <a:cubicBezTo>
                    <a:pt x="163" y="57"/>
                    <a:pt x="162" y="57"/>
                    <a:pt x="162" y="56"/>
                  </a:cubicBezTo>
                  <a:moveTo>
                    <a:pt x="181" y="50"/>
                  </a:moveTo>
                  <a:cubicBezTo>
                    <a:pt x="177" y="53"/>
                    <a:pt x="172" y="56"/>
                    <a:pt x="168" y="59"/>
                  </a:cubicBezTo>
                  <a:cubicBezTo>
                    <a:pt x="169" y="64"/>
                    <a:pt x="170" y="69"/>
                    <a:pt x="170" y="74"/>
                  </a:cubicBezTo>
                  <a:cubicBezTo>
                    <a:pt x="177" y="67"/>
                    <a:pt x="181" y="59"/>
                    <a:pt x="181" y="50"/>
                  </a:cubicBezTo>
                  <a:moveTo>
                    <a:pt x="161" y="30"/>
                  </a:moveTo>
                  <a:cubicBezTo>
                    <a:pt x="161" y="31"/>
                    <a:pt x="160" y="33"/>
                    <a:pt x="158" y="33"/>
                  </a:cubicBezTo>
                  <a:cubicBezTo>
                    <a:pt x="159" y="35"/>
                    <a:pt x="160" y="36"/>
                    <a:pt x="161" y="38"/>
                  </a:cubicBezTo>
                  <a:cubicBezTo>
                    <a:pt x="164" y="44"/>
                    <a:pt x="166" y="51"/>
                    <a:pt x="168" y="58"/>
                  </a:cubicBezTo>
                  <a:cubicBezTo>
                    <a:pt x="172" y="54"/>
                    <a:pt x="176" y="51"/>
                    <a:pt x="181" y="48"/>
                  </a:cubicBezTo>
                  <a:cubicBezTo>
                    <a:pt x="180" y="46"/>
                    <a:pt x="180" y="44"/>
                    <a:pt x="179" y="42"/>
                  </a:cubicBezTo>
                  <a:cubicBezTo>
                    <a:pt x="177" y="41"/>
                    <a:pt x="175" y="41"/>
                    <a:pt x="172" y="41"/>
                  </a:cubicBezTo>
                  <a:cubicBezTo>
                    <a:pt x="171" y="41"/>
                    <a:pt x="170" y="41"/>
                    <a:pt x="169" y="41"/>
                  </a:cubicBezTo>
                  <a:cubicBezTo>
                    <a:pt x="167" y="39"/>
                    <a:pt x="167" y="39"/>
                    <a:pt x="167" y="39"/>
                  </a:cubicBezTo>
                  <a:cubicBezTo>
                    <a:pt x="164" y="38"/>
                    <a:pt x="164" y="38"/>
                    <a:pt x="164" y="38"/>
                  </a:cubicBezTo>
                  <a:cubicBezTo>
                    <a:pt x="165" y="35"/>
                    <a:pt x="164" y="33"/>
                    <a:pt x="161" y="30"/>
                  </a:cubicBezTo>
                  <a:moveTo>
                    <a:pt x="136" y="16"/>
                  </a:moveTo>
                  <a:cubicBezTo>
                    <a:pt x="136" y="17"/>
                    <a:pt x="136" y="18"/>
                    <a:pt x="137" y="19"/>
                  </a:cubicBezTo>
                  <a:cubicBezTo>
                    <a:pt x="137" y="19"/>
                    <a:pt x="137" y="19"/>
                    <a:pt x="138" y="19"/>
                  </a:cubicBezTo>
                  <a:cubicBezTo>
                    <a:pt x="138" y="19"/>
                    <a:pt x="139" y="20"/>
                    <a:pt x="139" y="20"/>
                  </a:cubicBezTo>
                  <a:cubicBezTo>
                    <a:pt x="139" y="18"/>
                    <a:pt x="138" y="17"/>
                    <a:pt x="136" y="16"/>
                  </a:cubicBezTo>
                  <a:moveTo>
                    <a:pt x="106" y="1"/>
                  </a:moveTo>
                  <a:cubicBezTo>
                    <a:pt x="106" y="1"/>
                    <a:pt x="105" y="1"/>
                    <a:pt x="104" y="2"/>
                  </a:cubicBezTo>
                  <a:cubicBezTo>
                    <a:pt x="101" y="5"/>
                    <a:pt x="99" y="7"/>
                    <a:pt x="97" y="10"/>
                  </a:cubicBezTo>
                  <a:cubicBezTo>
                    <a:pt x="109" y="11"/>
                    <a:pt x="122" y="13"/>
                    <a:pt x="132" y="17"/>
                  </a:cubicBezTo>
                  <a:cubicBezTo>
                    <a:pt x="133" y="16"/>
                    <a:pt x="133" y="15"/>
                    <a:pt x="134" y="15"/>
                  </a:cubicBezTo>
                  <a:cubicBezTo>
                    <a:pt x="134" y="15"/>
                    <a:pt x="134" y="15"/>
                    <a:pt x="134" y="15"/>
                  </a:cubicBezTo>
                  <a:cubicBezTo>
                    <a:pt x="131" y="13"/>
                    <a:pt x="126" y="12"/>
                    <a:pt x="122" y="12"/>
                  </a:cubicBezTo>
                  <a:cubicBezTo>
                    <a:pt x="121" y="12"/>
                    <a:pt x="120" y="12"/>
                    <a:pt x="119" y="12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14" y="9"/>
                    <a:pt x="114" y="9"/>
                    <a:pt x="114" y="9"/>
                  </a:cubicBezTo>
                  <a:cubicBezTo>
                    <a:pt x="115" y="6"/>
                    <a:pt x="114" y="3"/>
                    <a:pt x="110" y="1"/>
                  </a:cubicBezTo>
                  <a:cubicBezTo>
                    <a:pt x="109" y="1"/>
                    <a:pt x="108" y="1"/>
                    <a:pt x="106" y="1"/>
                  </a:cubicBezTo>
                  <a:moveTo>
                    <a:pt x="94" y="0"/>
                  </a:moveTo>
                  <a:cubicBezTo>
                    <a:pt x="72" y="0"/>
                    <a:pt x="50" y="5"/>
                    <a:pt x="33" y="15"/>
                  </a:cubicBezTo>
                  <a:cubicBezTo>
                    <a:pt x="0" y="34"/>
                    <a:pt x="0" y="66"/>
                    <a:pt x="34" y="85"/>
                  </a:cubicBezTo>
                  <a:cubicBezTo>
                    <a:pt x="51" y="95"/>
                    <a:pt x="73" y="100"/>
                    <a:pt x="95" y="100"/>
                  </a:cubicBezTo>
                  <a:cubicBezTo>
                    <a:pt x="115" y="100"/>
                    <a:pt x="135" y="96"/>
                    <a:pt x="151" y="88"/>
                  </a:cubicBezTo>
                  <a:cubicBezTo>
                    <a:pt x="146" y="87"/>
                    <a:pt x="142" y="84"/>
                    <a:pt x="138" y="82"/>
                  </a:cubicBezTo>
                  <a:cubicBezTo>
                    <a:pt x="138" y="82"/>
                    <a:pt x="137" y="82"/>
                    <a:pt x="137" y="81"/>
                  </a:cubicBezTo>
                  <a:cubicBezTo>
                    <a:pt x="124" y="87"/>
                    <a:pt x="110" y="90"/>
                    <a:pt x="95" y="90"/>
                  </a:cubicBezTo>
                  <a:cubicBezTo>
                    <a:pt x="77" y="90"/>
                    <a:pt x="59" y="86"/>
                    <a:pt x="46" y="78"/>
                  </a:cubicBezTo>
                  <a:cubicBezTo>
                    <a:pt x="19" y="63"/>
                    <a:pt x="19" y="37"/>
                    <a:pt x="46" y="22"/>
                  </a:cubicBezTo>
                  <a:cubicBezTo>
                    <a:pt x="59" y="14"/>
                    <a:pt x="76" y="10"/>
                    <a:pt x="94" y="10"/>
                  </a:cubicBezTo>
                  <a:cubicBezTo>
                    <a:pt x="95" y="9"/>
                    <a:pt x="96" y="7"/>
                    <a:pt x="97" y="6"/>
                  </a:cubicBezTo>
                  <a:cubicBezTo>
                    <a:pt x="99" y="4"/>
                    <a:pt x="101" y="2"/>
                    <a:pt x="103" y="0"/>
                  </a:cubicBezTo>
                  <a:cubicBezTo>
                    <a:pt x="100" y="0"/>
                    <a:pt x="97" y="0"/>
                    <a:pt x="94" y="0"/>
                  </a:cubicBezTo>
                </a:path>
              </a:pathLst>
            </a:custGeom>
            <a:solidFill>
              <a:srgbClr val="FF8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9" name="ïṥḷiďè">
              <a:extLst>
                <a:ext uri="{FF2B5EF4-FFF2-40B4-BE49-F238E27FC236}">
                  <a16:creationId xmlns:a16="http://schemas.microsoft.com/office/drawing/2014/main" id="{06CF6A3C-7CD1-4D05-BEEE-C77664B906C9}"/>
                </a:ext>
              </a:extLst>
            </p:cNvPr>
            <p:cNvSpPr/>
            <p:nvPr/>
          </p:nvSpPr>
          <p:spPr bwMode="auto">
            <a:xfrm>
              <a:off x="7023101" y="4208463"/>
              <a:ext cx="227013" cy="134938"/>
            </a:xfrm>
            <a:custGeom>
              <a:avLst/>
              <a:gdLst>
                <a:gd name="T0" fmla="*/ 62 w 69"/>
                <a:gd name="T1" fmla="*/ 27 h 41"/>
                <a:gd name="T2" fmla="*/ 62 w 69"/>
                <a:gd name="T3" fmla="*/ 27 h 41"/>
                <a:gd name="T4" fmla="*/ 62 w 69"/>
                <a:gd name="T5" fmla="*/ 27 h 41"/>
                <a:gd name="T6" fmla="*/ 62 w 69"/>
                <a:gd name="T7" fmla="*/ 27 h 41"/>
                <a:gd name="T8" fmla="*/ 38 w 69"/>
                <a:gd name="T9" fmla="*/ 23 h 41"/>
                <a:gd name="T10" fmla="*/ 38 w 69"/>
                <a:gd name="T11" fmla="*/ 23 h 41"/>
                <a:gd name="T12" fmla="*/ 38 w 69"/>
                <a:gd name="T13" fmla="*/ 23 h 41"/>
                <a:gd name="T14" fmla="*/ 39 w 69"/>
                <a:gd name="T15" fmla="*/ 23 h 41"/>
                <a:gd name="T16" fmla="*/ 38 w 69"/>
                <a:gd name="T17" fmla="*/ 23 h 41"/>
                <a:gd name="T18" fmla="*/ 53 w 69"/>
                <a:gd name="T19" fmla="*/ 19 h 41"/>
                <a:gd name="T20" fmla="*/ 53 w 69"/>
                <a:gd name="T21" fmla="*/ 20 h 41"/>
                <a:gd name="T22" fmla="*/ 51 w 69"/>
                <a:gd name="T23" fmla="*/ 20 h 41"/>
                <a:gd name="T24" fmla="*/ 51 w 69"/>
                <a:gd name="T25" fmla="*/ 20 h 41"/>
                <a:gd name="T26" fmla="*/ 44 w 69"/>
                <a:gd name="T27" fmla="*/ 22 h 41"/>
                <a:gd name="T28" fmla="*/ 51 w 69"/>
                <a:gd name="T29" fmla="*/ 29 h 41"/>
                <a:gd name="T30" fmla="*/ 51 w 69"/>
                <a:gd name="T31" fmla="*/ 29 h 41"/>
                <a:gd name="T32" fmla="*/ 54 w 69"/>
                <a:gd name="T33" fmla="*/ 37 h 41"/>
                <a:gd name="T34" fmla="*/ 57 w 69"/>
                <a:gd name="T35" fmla="*/ 38 h 41"/>
                <a:gd name="T36" fmla="*/ 59 w 69"/>
                <a:gd name="T37" fmla="*/ 40 h 41"/>
                <a:gd name="T38" fmla="*/ 62 w 69"/>
                <a:gd name="T39" fmla="*/ 40 h 41"/>
                <a:gd name="T40" fmla="*/ 69 w 69"/>
                <a:gd name="T41" fmla="*/ 41 h 41"/>
                <a:gd name="T42" fmla="*/ 63 w 69"/>
                <a:gd name="T43" fmla="*/ 29 h 41"/>
                <a:gd name="T44" fmla="*/ 58 w 69"/>
                <a:gd name="T45" fmla="*/ 32 h 41"/>
                <a:gd name="T46" fmla="*/ 57 w 69"/>
                <a:gd name="T47" fmla="*/ 33 h 41"/>
                <a:gd name="T48" fmla="*/ 56 w 69"/>
                <a:gd name="T49" fmla="*/ 33 h 41"/>
                <a:gd name="T50" fmla="*/ 56 w 69"/>
                <a:gd name="T51" fmla="*/ 32 h 41"/>
                <a:gd name="T52" fmla="*/ 60 w 69"/>
                <a:gd name="T53" fmla="*/ 25 h 41"/>
                <a:gd name="T54" fmla="*/ 55 w 69"/>
                <a:gd name="T55" fmla="*/ 21 h 41"/>
                <a:gd name="T56" fmla="*/ 53 w 69"/>
                <a:gd name="T57" fmla="*/ 19 h 41"/>
                <a:gd name="T58" fmla="*/ 42 w 69"/>
                <a:gd name="T59" fmla="*/ 15 h 41"/>
                <a:gd name="T60" fmla="*/ 43 w 69"/>
                <a:gd name="T61" fmla="*/ 18 h 41"/>
                <a:gd name="T62" fmla="*/ 48 w 69"/>
                <a:gd name="T63" fmla="*/ 17 h 41"/>
                <a:gd name="T64" fmla="*/ 47 w 69"/>
                <a:gd name="T65" fmla="*/ 17 h 41"/>
                <a:gd name="T66" fmla="*/ 42 w 69"/>
                <a:gd name="T67" fmla="*/ 15 h 41"/>
                <a:gd name="T68" fmla="*/ 33 w 69"/>
                <a:gd name="T69" fmla="*/ 14 h 41"/>
                <a:gd name="T70" fmla="*/ 28 w 69"/>
                <a:gd name="T71" fmla="*/ 14 h 41"/>
                <a:gd name="T72" fmla="*/ 26 w 69"/>
                <a:gd name="T73" fmla="*/ 15 h 41"/>
                <a:gd name="T74" fmla="*/ 29 w 69"/>
                <a:gd name="T75" fmla="*/ 19 h 41"/>
                <a:gd name="T76" fmla="*/ 35 w 69"/>
                <a:gd name="T77" fmla="*/ 19 h 41"/>
                <a:gd name="T78" fmla="*/ 38 w 69"/>
                <a:gd name="T79" fmla="*/ 19 h 41"/>
                <a:gd name="T80" fmla="*/ 38 w 69"/>
                <a:gd name="T81" fmla="*/ 14 h 41"/>
                <a:gd name="T82" fmla="*/ 37 w 69"/>
                <a:gd name="T83" fmla="*/ 14 h 41"/>
                <a:gd name="T84" fmla="*/ 33 w 69"/>
                <a:gd name="T85" fmla="*/ 14 h 41"/>
                <a:gd name="T86" fmla="*/ 0 w 69"/>
                <a:gd name="T87" fmla="*/ 0 h 41"/>
                <a:gd name="T88" fmla="*/ 4 w 69"/>
                <a:gd name="T89" fmla="*/ 8 h 41"/>
                <a:gd name="T90" fmla="*/ 7 w 69"/>
                <a:gd name="T91" fmla="*/ 9 h 41"/>
                <a:gd name="T92" fmla="*/ 9 w 69"/>
                <a:gd name="T93" fmla="*/ 11 h 41"/>
                <a:gd name="T94" fmla="*/ 12 w 69"/>
                <a:gd name="T95" fmla="*/ 11 h 41"/>
                <a:gd name="T96" fmla="*/ 24 w 69"/>
                <a:gd name="T97" fmla="*/ 14 h 41"/>
                <a:gd name="T98" fmla="*/ 24 w 69"/>
                <a:gd name="T99" fmla="*/ 14 h 41"/>
                <a:gd name="T100" fmla="*/ 36 w 69"/>
                <a:gd name="T101" fmla="*/ 10 h 41"/>
                <a:gd name="T102" fmla="*/ 33 w 69"/>
                <a:gd name="T103" fmla="*/ 8 h 41"/>
                <a:gd name="T104" fmla="*/ 0 w 69"/>
                <a:gd name="T10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41">
                  <a:moveTo>
                    <a:pt x="62" y="27"/>
                  </a:moveTo>
                  <a:cubicBezTo>
                    <a:pt x="62" y="27"/>
                    <a:pt x="62" y="27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moveTo>
                    <a:pt x="38" y="23"/>
                  </a:move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3"/>
                    <a:pt x="38" y="23"/>
                    <a:pt x="38" y="23"/>
                  </a:cubicBezTo>
                  <a:moveTo>
                    <a:pt x="53" y="19"/>
                  </a:moveTo>
                  <a:cubicBezTo>
                    <a:pt x="53" y="19"/>
                    <a:pt x="53" y="20"/>
                    <a:pt x="53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49" y="21"/>
                    <a:pt x="46" y="21"/>
                    <a:pt x="44" y="22"/>
                  </a:cubicBezTo>
                  <a:cubicBezTo>
                    <a:pt x="45" y="24"/>
                    <a:pt x="48" y="27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4" y="32"/>
                    <a:pt x="55" y="34"/>
                    <a:pt x="54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40"/>
                    <a:pt x="61" y="40"/>
                    <a:pt x="62" y="40"/>
                  </a:cubicBezTo>
                  <a:cubicBezTo>
                    <a:pt x="65" y="40"/>
                    <a:pt x="67" y="40"/>
                    <a:pt x="69" y="41"/>
                  </a:cubicBezTo>
                  <a:cubicBezTo>
                    <a:pt x="68" y="37"/>
                    <a:pt x="66" y="33"/>
                    <a:pt x="63" y="29"/>
                  </a:cubicBezTo>
                  <a:cubicBezTo>
                    <a:pt x="62" y="30"/>
                    <a:pt x="60" y="31"/>
                    <a:pt x="58" y="32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33"/>
                    <a:pt x="56" y="32"/>
                    <a:pt x="56" y="32"/>
                  </a:cubicBezTo>
                  <a:cubicBezTo>
                    <a:pt x="57" y="30"/>
                    <a:pt x="59" y="27"/>
                    <a:pt x="60" y="25"/>
                  </a:cubicBezTo>
                  <a:cubicBezTo>
                    <a:pt x="59" y="24"/>
                    <a:pt x="57" y="22"/>
                    <a:pt x="55" y="21"/>
                  </a:cubicBezTo>
                  <a:cubicBezTo>
                    <a:pt x="53" y="19"/>
                    <a:pt x="53" y="19"/>
                    <a:pt x="53" y="19"/>
                  </a:cubicBezTo>
                  <a:moveTo>
                    <a:pt x="42" y="15"/>
                  </a:moveTo>
                  <a:cubicBezTo>
                    <a:pt x="42" y="16"/>
                    <a:pt x="43" y="17"/>
                    <a:pt x="43" y="18"/>
                  </a:cubicBezTo>
                  <a:cubicBezTo>
                    <a:pt x="45" y="18"/>
                    <a:pt x="47" y="18"/>
                    <a:pt x="48" y="17"/>
                  </a:cubicBezTo>
                  <a:cubicBezTo>
                    <a:pt x="48" y="17"/>
                    <a:pt x="48" y="17"/>
                    <a:pt x="47" y="17"/>
                  </a:cubicBezTo>
                  <a:cubicBezTo>
                    <a:pt x="46" y="16"/>
                    <a:pt x="44" y="15"/>
                    <a:pt x="42" y="15"/>
                  </a:cubicBezTo>
                  <a:moveTo>
                    <a:pt x="33" y="14"/>
                  </a:moveTo>
                  <a:cubicBezTo>
                    <a:pt x="32" y="14"/>
                    <a:pt x="30" y="14"/>
                    <a:pt x="28" y="14"/>
                  </a:cubicBezTo>
                  <a:cubicBezTo>
                    <a:pt x="27" y="14"/>
                    <a:pt x="27" y="15"/>
                    <a:pt x="26" y="15"/>
                  </a:cubicBezTo>
                  <a:cubicBezTo>
                    <a:pt x="28" y="16"/>
                    <a:pt x="29" y="17"/>
                    <a:pt x="29" y="19"/>
                  </a:cubicBezTo>
                  <a:cubicBezTo>
                    <a:pt x="31" y="19"/>
                    <a:pt x="33" y="19"/>
                    <a:pt x="35" y="19"/>
                  </a:cubicBezTo>
                  <a:cubicBezTo>
                    <a:pt x="36" y="19"/>
                    <a:pt x="37" y="19"/>
                    <a:pt x="38" y="19"/>
                  </a:cubicBezTo>
                  <a:cubicBezTo>
                    <a:pt x="37" y="17"/>
                    <a:pt x="37" y="16"/>
                    <a:pt x="3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6" y="14"/>
                    <a:pt x="34" y="14"/>
                    <a:pt x="33" y="14"/>
                  </a:cubicBezTo>
                  <a:moveTo>
                    <a:pt x="0" y="0"/>
                  </a:moveTo>
                  <a:cubicBezTo>
                    <a:pt x="4" y="2"/>
                    <a:pt x="5" y="5"/>
                    <a:pt x="4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1"/>
                    <a:pt x="11" y="11"/>
                    <a:pt x="12" y="11"/>
                  </a:cubicBezTo>
                  <a:cubicBezTo>
                    <a:pt x="16" y="11"/>
                    <a:pt x="21" y="12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1"/>
                    <a:pt x="31" y="10"/>
                    <a:pt x="36" y="10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23" y="4"/>
                    <a:pt x="12" y="1"/>
                    <a:pt x="0" y="0"/>
                  </a:cubicBezTo>
                </a:path>
              </a:pathLst>
            </a:custGeom>
            <a:solidFill>
              <a:srgbClr val="DE74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0" name="í$ļiďé">
              <a:extLst>
                <a:ext uri="{FF2B5EF4-FFF2-40B4-BE49-F238E27FC236}">
                  <a16:creationId xmlns:a16="http://schemas.microsoft.com/office/drawing/2014/main" id="{FB8C213B-7E77-4E6F-9E31-89C1E1A41C6F}"/>
                </a:ext>
              </a:extLst>
            </p:cNvPr>
            <p:cNvSpPr/>
            <p:nvPr/>
          </p:nvSpPr>
          <p:spPr bwMode="auto">
            <a:xfrm>
              <a:off x="7131051" y="4235450"/>
              <a:ext cx="73025" cy="42863"/>
            </a:xfrm>
            <a:custGeom>
              <a:avLst/>
              <a:gdLst>
                <a:gd name="T0" fmla="*/ 21 w 22"/>
                <a:gd name="T1" fmla="*/ 11 h 13"/>
                <a:gd name="T2" fmla="*/ 20 w 22"/>
                <a:gd name="T3" fmla="*/ 11 h 13"/>
                <a:gd name="T4" fmla="*/ 22 w 22"/>
                <a:gd name="T5" fmla="*/ 13 h 13"/>
                <a:gd name="T6" fmla="*/ 21 w 22"/>
                <a:gd name="T7" fmla="*/ 11 h 13"/>
                <a:gd name="T8" fmla="*/ 0 w 22"/>
                <a:gd name="T9" fmla="*/ 0 h 13"/>
                <a:gd name="T10" fmla="*/ 3 w 22"/>
                <a:gd name="T11" fmla="*/ 2 h 13"/>
                <a:gd name="T12" fmla="*/ 4 w 22"/>
                <a:gd name="T13" fmla="*/ 2 h 13"/>
                <a:gd name="T14" fmla="*/ 0 w 22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3">
                  <a:moveTo>
                    <a:pt x="21" y="11"/>
                  </a:moveTo>
                  <a:cubicBezTo>
                    <a:pt x="20" y="11"/>
                    <a:pt x="20" y="11"/>
                    <a:pt x="20" y="11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2"/>
                    <a:pt x="21" y="12"/>
                    <a:pt x="21" y="11"/>
                  </a:cubicBezTo>
                  <a:moveTo>
                    <a:pt x="0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2" y="1"/>
                    <a:pt x="0" y="0"/>
                  </a:cubicBezTo>
                </a:path>
              </a:pathLst>
            </a:custGeom>
            <a:solidFill>
              <a:srgbClr val="FF8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1" name="ïślíďé">
              <a:extLst>
                <a:ext uri="{FF2B5EF4-FFF2-40B4-BE49-F238E27FC236}">
                  <a16:creationId xmlns:a16="http://schemas.microsoft.com/office/drawing/2014/main" id="{75677D64-EADC-441F-8161-F595373D4144}"/>
                </a:ext>
              </a:extLst>
            </p:cNvPr>
            <p:cNvSpPr/>
            <p:nvPr/>
          </p:nvSpPr>
          <p:spPr bwMode="auto">
            <a:xfrm>
              <a:off x="6970713" y="4205288"/>
              <a:ext cx="285750" cy="290513"/>
            </a:xfrm>
            <a:custGeom>
              <a:avLst/>
              <a:gdLst>
                <a:gd name="T0" fmla="*/ 43 w 87"/>
                <a:gd name="T1" fmla="*/ 81 h 88"/>
                <a:gd name="T2" fmla="*/ 57 w 87"/>
                <a:gd name="T3" fmla="*/ 88 h 88"/>
                <a:gd name="T4" fmla="*/ 64 w 87"/>
                <a:gd name="T5" fmla="*/ 84 h 88"/>
                <a:gd name="T6" fmla="*/ 48 w 87"/>
                <a:gd name="T7" fmla="*/ 79 h 88"/>
                <a:gd name="T8" fmla="*/ 72 w 87"/>
                <a:gd name="T9" fmla="*/ 33 h 88"/>
                <a:gd name="T10" fmla="*/ 73 w 87"/>
                <a:gd name="T11" fmla="*/ 34 h 88"/>
                <a:gd name="T12" fmla="*/ 79 w 87"/>
                <a:gd name="T13" fmla="*/ 30 h 88"/>
                <a:gd name="T14" fmla="*/ 78 w 87"/>
                <a:gd name="T15" fmla="*/ 28 h 88"/>
                <a:gd name="T16" fmla="*/ 76 w 87"/>
                <a:gd name="T17" fmla="*/ 26 h 88"/>
                <a:gd name="T18" fmla="*/ 54 w 87"/>
                <a:gd name="T19" fmla="*/ 24 h 88"/>
                <a:gd name="T20" fmla="*/ 54 w 87"/>
                <a:gd name="T21" fmla="*/ 24 h 88"/>
                <a:gd name="T22" fmla="*/ 59 w 87"/>
                <a:gd name="T23" fmla="*/ 19 h 88"/>
                <a:gd name="T24" fmla="*/ 63 w 87"/>
                <a:gd name="T25" fmla="*/ 18 h 88"/>
                <a:gd name="T26" fmla="*/ 59 w 87"/>
                <a:gd name="T27" fmla="*/ 19 h 88"/>
                <a:gd name="T28" fmla="*/ 52 w 87"/>
                <a:gd name="T29" fmla="*/ 11 h 88"/>
                <a:gd name="T30" fmla="*/ 38 w 87"/>
                <a:gd name="T31" fmla="*/ 17 h 88"/>
                <a:gd name="T32" fmla="*/ 42 w 87"/>
                <a:gd name="T33" fmla="*/ 16 h 88"/>
                <a:gd name="T34" fmla="*/ 49 w 87"/>
                <a:gd name="T35" fmla="*/ 15 h 88"/>
                <a:gd name="T36" fmla="*/ 54 w 87"/>
                <a:gd name="T37" fmla="*/ 15 h 88"/>
                <a:gd name="T38" fmla="*/ 51 w 87"/>
                <a:gd name="T39" fmla="*/ 20 h 88"/>
                <a:gd name="T40" fmla="*/ 44 w 87"/>
                <a:gd name="T41" fmla="*/ 19 h 88"/>
                <a:gd name="T42" fmla="*/ 68 w 87"/>
                <a:gd name="T43" fmla="*/ 56 h 88"/>
                <a:gd name="T44" fmla="*/ 69 w 87"/>
                <a:gd name="T45" fmla="*/ 61 h 88"/>
                <a:gd name="T46" fmla="*/ 60 w 87"/>
                <a:gd name="T47" fmla="*/ 70 h 88"/>
                <a:gd name="T48" fmla="*/ 71 w 87"/>
                <a:gd name="T49" fmla="*/ 77 h 88"/>
                <a:gd name="T50" fmla="*/ 76 w 87"/>
                <a:gd name="T51" fmla="*/ 74 h 88"/>
                <a:gd name="T52" fmla="*/ 87 w 87"/>
                <a:gd name="T53" fmla="*/ 50 h 88"/>
                <a:gd name="T54" fmla="*/ 74 w 87"/>
                <a:gd name="T55" fmla="*/ 58 h 88"/>
                <a:gd name="T56" fmla="*/ 64 w 87"/>
                <a:gd name="T57" fmla="*/ 33 h 88"/>
                <a:gd name="T58" fmla="*/ 67 w 87"/>
                <a:gd name="T59" fmla="*/ 30 h 88"/>
                <a:gd name="T60" fmla="*/ 67 w 87"/>
                <a:gd name="T61" fmla="*/ 21 h 88"/>
                <a:gd name="T62" fmla="*/ 69 w 87"/>
                <a:gd name="T63" fmla="*/ 21 h 88"/>
                <a:gd name="T64" fmla="*/ 70 w 87"/>
                <a:gd name="T65" fmla="*/ 20 h 88"/>
                <a:gd name="T66" fmla="*/ 53 w 87"/>
                <a:gd name="T67" fmla="*/ 11 h 88"/>
                <a:gd name="T68" fmla="*/ 3 w 87"/>
                <a:gd name="T69" fmla="*/ 6 h 88"/>
                <a:gd name="T70" fmla="*/ 0 w 87"/>
                <a:gd name="T71" fmla="*/ 10 h 88"/>
                <a:gd name="T72" fmla="*/ 10 w 87"/>
                <a:gd name="T73" fmla="*/ 2 h 88"/>
                <a:gd name="T74" fmla="*/ 9 w 87"/>
                <a:gd name="T7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8">
                  <a:moveTo>
                    <a:pt x="48" y="79"/>
                  </a:moveTo>
                  <a:cubicBezTo>
                    <a:pt x="47" y="80"/>
                    <a:pt x="45" y="81"/>
                    <a:pt x="43" y="81"/>
                  </a:cubicBezTo>
                  <a:cubicBezTo>
                    <a:pt x="43" y="82"/>
                    <a:pt x="44" y="82"/>
                    <a:pt x="44" y="82"/>
                  </a:cubicBezTo>
                  <a:cubicBezTo>
                    <a:pt x="48" y="84"/>
                    <a:pt x="52" y="87"/>
                    <a:pt x="57" y="88"/>
                  </a:cubicBezTo>
                  <a:cubicBezTo>
                    <a:pt x="59" y="87"/>
                    <a:pt x="60" y="86"/>
                    <a:pt x="62" y="85"/>
                  </a:cubicBezTo>
                  <a:cubicBezTo>
                    <a:pt x="62" y="85"/>
                    <a:pt x="63" y="85"/>
                    <a:pt x="64" y="84"/>
                  </a:cubicBezTo>
                  <a:cubicBezTo>
                    <a:pt x="61" y="84"/>
                    <a:pt x="59" y="83"/>
                    <a:pt x="57" y="82"/>
                  </a:cubicBezTo>
                  <a:cubicBezTo>
                    <a:pt x="54" y="81"/>
                    <a:pt x="51" y="80"/>
                    <a:pt x="48" y="79"/>
                  </a:cubicBezTo>
                  <a:moveTo>
                    <a:pt x="76" y="26"/>
                  </a:moveTo>
                  <a:cubicBezTo>
                    <a:pt x="75" y="28"/>
                    <a:pt x="73" y="31"/>
                    <a:pt x="72" y="33"/>
                  </a:cubicBezTo>
                  <a:cubicBezTo>
                    <a:pt x="72" y="33"/>
                    <a:pt x="72" y="34"/>
                    <a:pt x="72" y="34"/>
                  </a:cubicBezTo>
                  <a:cubicBezTo>
                    <a:pt x="72" y="34"/>
                    <a:pt x="72" y="34"/>
                    <a:pt x="73" y="34"/>
                  </a:cubicBezTo>
                  <a:cubicBezTo>
                    <a:pt x="73" y="34"/>
                    <a:pt x="73" y="34"/>
                    <a:pt x="74" y="33"/>
                  </a:cubicBezTo>
                  <a:cubicBezTo>
                    <a:pt x="76" y="32"/>
                    <a:pt x="78" y="31"/>
                    <a:pt x="79" y="30"/>
                  </a:cubicBezTo>
                  <a:cubicBezTo>
                    <a:pt x="79" y="30"/>
                    <a:pt x="78" y="29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7" y="28"/>
                    <a:pt x="77" y="27"/>
                    <a:pt x="76" y="26"/>
                  </a:cubicBezTo>
                  <a:moveTo>
                    <a:pt x="55" y="24"/>
                  </a:move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4"/>
                    <a:pt x="55" y="24"/>
                    <a:pt x="55" y="24"/>
                  </a:cubicBezTo>
                  <a:moveTo>
                    <a:pt x="59" y="19"/>
                  </a:moveTo>
                  <a:cubicBezTo>
                    <a:pt x="59" y="18"/>
                    <a:pt x="58" y="17"/>
                    <a:pt x="58" y="16"/>
                  </a:cubicBezTo>
                  <a:cubicBezTo>
                    <a:pt x="60" y="16"/>
                    <a:pt x="62" y="17"/>
                    <a:pt x="63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3" y="19"/>
                    <a:pt x="61" y="19"/>
                    <a:pt x="59" y="19"/>
                  </a:cubicBezTo>
                  <a:moveTo>
                    <a:pt x="53" y="11"/>
                  </a:moveTo>
                  <a:cubicBezTo>
                    <a:pt x="53" y="11"/>
                    <a:pt x="53" y="11"/>
                    <a:pt x="52" y="11"/>
                  </a:cubicBezTo>
                  <a:cubicBezTo>
                    <a:pt x="47" y="11"/>
                    <a:pt x="43" y="12"/>
                    <a:pt x="40" y="15"/>
                  </a:cubicBezTo>
                  <a:cubicBezTo>
                    <a:pt x="39" y="15"/>
                    <a:pt x="39" y="16"/>
                    <a:pt x="38" y="17"/>
                  </a:cubicBezTo>
                  <a:cubicBezTo>
                    <a:pt x="40" y="18"/>
                    <a:pt x="41" y="18"/>
                    <a:pt x="43" y="19"/>
                  </a:cubicBezTo>
                  <a:cubicBezTo>
                    <a:pt x="42" y="18"/>
                    <a:pt x="42" y="17"/>
                    <a:pt x="42" y="16"/>
                  </a:cubicBezTo>
                  <a:cubicBezTo>
                    <a:pt x="43" y="16"/>
                    <a:pt x="43" y="15"/>
                    <a:pt x="44" y="15"/>
                  </a:cubicBezTo>
                  <a:cubicBezTo>
                    <a:pt x="46" y="15"/>
                    <a:pt x="48" y="15"/>
                    <a:pt x="49" y="15"/>
                  </a:cubicBezTo>
                  <a:cubicBezTo>
                    <a:pt x="50" y="15"/>
                    <a:pt x="52" y="15"/>
                    <a:pt x="53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3" y="17"/>
                    <a:pt x="53" y="18"/>
                    <a:pt x="54" y="20"/>
                  </a:cubicBezTo>
                  <a:cubicBezTo>
                    <a:pt x="53" y="20"/>
                    <a:pt x="52" y="20"/>
                    <a:pt x="51" y="20"/>
                  </a:cubicBezTo>
                  <a:cubicBezTo>
                    <a:pt x="49" y="20"/>
                    <a:pt x="47" y="20"/>
                    <a:pt x="45" y="20"/>
                  </a:cubicBezTo>
                  <a:cubicBezTo>
                    <a:pt x="45" y="20"/>
                    <a:pt x="44" y="19"/>
                    <a:pt x="44" y="19"/>
                  </a:cubicBezTo>
                  <a:cubicBezTo>
                    <a:pt x="45" y="20"/>
                    <a:pt x="47" y="21"/>
                    <a:pt x="49" y="22"/>
                  </a:cubicBezTo>
                  <a:cubicBezTo>
                    <a:pt x="65" y="31"/>
                    <a:pt x="72" y="44"/>
                    <a:pt x="68" y="56"/>
                  </a:cubicBezTo>
                  <a:cubicBezTo>
                    <a:pt x="68" y="57"/>
                    <a:pt x="69" y="57"/>
                    <a:pt x="69" y="58"/>
                  </a:cubicBezTo>
                  <a:cubicBezTo>
                    <a:pt x="69" y="59"/>
                    <a:pt x="69" y="60"/>
                    <a:pt x="69" y="61"/>
                  </a:cubicBezTo>
                  <a:cubicBezTo>
                    <a:pt x="68" y="62"/>
                    <a:pt x="66" y="64"/>
                    <a:pt x="64" y="65"/>
                  </a:cubicBezTo>
                  <a:cubicBezTo>
                    <a:pt x="63" y="67"/>
                    <a:pt x="61" y="69"/>
                    <a:pt x="60" y="70"/>
                  </a:cubicBezTo>
                  <a:cubicBezTo>
                    <a:pt x="63" y="68"/>
                    <a:pt x="67" y="65"/>
                    <a:pt x="70" y="63"/>
                  </a:cubicBezTo>
                  <a:cubicBezTo>
                    <a:pt x="71" y="68"/>
                    <a:pt x="72" y="72"/>
                    <a:pt x="71" y="77"/>
                  </a:cubicBezTo>
                  <a:cubicBezTo>
                    <a:pt x="71" y="78"/>
                    <a:pt x="71" y="78"/>
                    <a:pt x="71" y="79"/>
                  </a:cubicBezTo>
                  <a:cubicBezTo>
                    <a:pt x="73" y="77"/>
                    <a:pt x="75" y="76"/>
                    <a:pt x="76" y="74"/>
                  </a:cubicBezTo>
                  <a:cubicBezTo>
                    <a:pt x="76" y="69"/>
                    <a:pt x="75" y="64"/>
                    <a:pt x="74" y="59"/>
                  </a:cubicBezTo>
                  <a:cubicBezTo>
                    <a:pt x="78" y="56"/>
                    <a:pt x="83" y="53"/>
                    <a:pt x="87" y="50"/>
                  </a:cubicBezTo>
                  <a:cubicBezTo>
                    <a:pt x="87" y="50"/>
                    <a:pt x="87" y="49"/>
                    <a:pt x="87" y="48"/>
                  </a:cubicBezTo>
                  <a:cubicBezTo>
                    <a:pt x="82" y="51"/>
                    <a:pt x="78" y="54"/>
                    <a:pt x="74" y="58"/>
                  </a:cubicBezTo>
                  <a:cubicBezTo>
                    <a:pt x="72" y="51"/>
                    <a:pt x="70" y="44"/>
                    <a:pt x="67" y="38"/>
                  </a:cubicBezTo>
                  <a:cubicBezTo>
                    <a:pt x="66" y="36"/>
                    <a:pt x="65" y="35"/>
                    <a:pt x="64" y="33"/>
                  </a:cubicBezTo>
                  <a:cubicBezTo>
                    <a:pt x="66" y="33"/>
                    <a:pt x="67" y="31"/>
                    <a:pt x="67" y="30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4" y="28"/>
                    <a:pt x="61" y="25"/>
                    <a:pt x="60" y="23"/>
                  </a:cubicBezTo>
                  <a:cubicBezTo>
                    <a:pt x="62" y="22"/>
                    <a:pt x="65" y="22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8" y="21"/>
                    <a:pt x="68" y="21"/>
                    <a:pt x="69" y="21"/>
                  </a:cubicBezTo>
                  <a:cubicBezTo>
                    <a:pt x="69" y="21"/>
                    <a:pt x="69" y="20"/>
                    <a:pt x="69" y="20"/>
                  </a:cubicBezTo>
                  <a:cubicBezTo>
                    <a:pt x="69" y="20"/>
                    <a:pt x="69" y="20"/>
                    <a:pt x="70" y="20"/>
                  </a:cubicBezTo>
                  <a:cubicBezTo>
                    <a:pt x="67" y="18"/>
                    <a:pt x="64" y="16"/>
                    <a:pt x="61" y="15"/>
                  </a:cubicBezTo>
                  <a:cubicBezTo>
                    <a:pt x="59" y="13"/>
                    <a:pt x="56" y="12"/>
                    <a:pt x="53" y="11"/>
                  </a:cubicBezTo>
                  <a:moveTo>
                    <a:pt x="9" y="0"/>
                  </a:moveTo>
                  <a:cubicBezTo>
                    <a:pt x="7" y="2"/>
                    <a:pt x="5" y="4"/>
                    <a:pt x="3" y="6"/>
                  </a:cubicBezTo>
                  <a:cubicBezTo>
                    <a:pt x="2" y="7"/>
                    <a:pt x="1" y="9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5" y="7"/>
                    <a:pt x="7" y="5"/>
                    <a:pt x="10" y="2"/>
                  </a:cubicBezTo>
                  <a:cubicBezTo>
                    <a:pt x="11" y="1"/>
                    <a:pt x="12" y="1"/>
                    <a:pt x="12" y="1"/>
                  </a:cubicBezTo>
                  <a:cubicBezTo>
                    <a:pt x="11" y="1"/>
                    <a:pt x="10" y="0"/>
                    <a:pt x="9" y="0"/>
                  </a:cubicBezTo>
                </a:path>
              </a:pathLst>
            </a:custGeom>
            <a:solidFill>
              <a:srgbClr val="392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2" name="îṩ1ïďè">
              <a:extLst>
                <a:ext uri="{FF2B5EF4-FFF2-40B4-BE49-F238E27FC236}">
                  <a16:creationId xmlns:a16="http://schemas.microsoft.com/office/drawing/2014/main" id="{68609EC6-7AC4-40F8-963A-FC553DFAD21A}"/>
                </a:ext>
              </a:extLst>
            </p:cNvPr>
            <p:cNvSpPr/>
            <p:nvPr/>
          </p:nvSpPr>
          <p:spPr bwMode="auto">
            <a:xfrm>
              <a:off x="6788151" y="4275138"/>
              <a:ext cx="354013" cy="190500"/>
            </a:xfrm>
            <a:custGeom>
              <a:avLst/>
              <a:gdLst>
                <a:gd name="T0" fmla="*/ 95 w 107"/>
                <a:gd name="T1" fmla="*/ 32 h 58"/>
                <a:gd name="T2" fmla="*/ 85 w 107"/>
                <a:gd name="T3" fmla="*/ 45 h 58"/>
                <a:gd name="T4" fmla="*/ 91 w 107"/>
                <a:gd name="T5" fmla="*/ 49 h 58"/>
                <a:gd name="T6" fmla="*/ 91 w 107"/>
                <a:gd name="T7" fmla="*/ 50 h 58"/>
                <a:gd name="T8" fmla="*/ 104 w 107"/>
                <a:gd name="T9" fmla="*/ 37 h 58"/>
                <a:gd name="T10" fmla="*/ 99 w 107"/>
                <a:gd name="T11" fmla="*/ 35 h 58"/>
                <a:gd name="T12" fmla="*/ 95 w 107"/>
                <a:gd name="T13" fmla="*/ 32 h 58"/>
                <a:gd name="T14" fmla="*/ 87 w 107"/>
                <a:gd name="T15" fmla="*/ 6 h 58"/>
                <a:gd name="T16" fmla="*/ 89 w 107"/>
                <a:gd name="T17" fmla="*/ 17 h 58"/>
                <a:gd name="T18" fmla="*/ 93 w 107"/>
                <a:gd name="T19" fmla="*/ 21 h 58"/>
                <a:gd name="T20" fmla="*/ 95 w 107"/>
                <a:gd name="T21" fmla="*/ 23 h 58"/>
                <a:gd name="T22" fmla="*/ 104 w 107"/>
                <a:gd name="T23" fmla="*/ 31 h 58"/>
                <a:gd name="T24" fmla="*/ 105 w 107"/>
                <a:gd name="T25" fmla="*/ 31 h 58"/>
                <a:gd name="T26" fmla="*/ 106 w 107"/>
                <a:gd name="T27" fmla="*/ 32 h 58"/>
                <a:gd name="T28" fmla="*/ 91 w 107"/>
                <a:gd name="T29" fmla="*/ 8 h 58"/>
                <a:gd name="T30" fmla="*/ 87 w 107"/>
                <a:gd name="T31" fmla="*/ 6 h 58"/>
                <a:gd name="T32" fmla="*/ 51 w 107"/>
                <a:gd name="T33" fmla="*/ 0 h 58"/>
                <a:gd name="T34" fmla="*/ 20 w 107"/>
                <a:gd name="T35" fmla="*/ 8 h 58"/>
                <a:gd name="T36" fmla="*/ 20 w 107"/>
                <a:gd name="T37" fmla="*/ 50 h 58"/>
                <a:gd name="T38" fmla="*/ 56 w 107"/>
                <a:gd name="T39" fmla="*/ 58 h 58"/>
                <a:gd name="T40" fmla="*/ 86 w 107"/>
                <a:gd name="T41" fmla="*/ 53 h 58"/>
                <a:gd name="T42" fmla="*/ 79 w 107"/>
                <a:gd name="T43" fmla="*/ 48 h 58"/>
                <a:gd name="T44" fmla="*/ 56 w 107"/>
                <a:gd name="T45" fmla="*/ 52 h 58"/>
                <a:gd name="T46" fmla="*/ 27 w 107"/>
                <a:gd name="T47" fmla="*/ 45 h 58"/>
                <a:gd name="T48" fmla="*/ 27 w 107"/>
                <a:gd name="T49" fmla="*/ 13 h 58"/>
                <a:gd name="T50" fmla="*/ 51 w 107"/>
                <a:gd name="T51" fmla="*/ 6 h 58"/>
                <a:gd name="T52" fmla="*/ 51 w 107"/>
                <a:gd name="T53" fmla="*/ 0 h 58"/>
                <a:gd name="T54" fmla="*/ 55 w 107"/>
                <a:gd name="T55" fmla="*/ 0 h 58"/>
                <a:gd name="T56" fmla="*/ 55 w 107"/>
                <a:gd name="T57" fmla="*/ 0 h 58"/>
                <a:gd name="T58" fmla="*/ 55 w 107"/>
                <a:gd name="T59" fmla="*/ 6 h 58"/>
                <a:gd name="T60" fmla="*/ 81 w 107"/>
                <a:gd name="T61" fmla="*/ 12 h 58"/>
                <a:gd name="T62" fmla="*/ 82 w 107"/>
                <a:gd name="T63" fmla="*/ 8 h 58"/>
                <a:gd name="T64" fmla="*/ 85 w 107"/>
                <a:gd name="T65" fmla="*/ 5 h 58"/>
                <a:gd name="T66" fmla="*/ 55 w 107"/>
                <a:gd name="T6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" h="58">
                  <a:moveTo>
                    <a:pt x="95" y="32"/>
                  </a:moveTo>
                  <a:cubicBezTo>
                    <a:pt x="94" y="37"/>
                    <a:pt x="91" y="41"/>
                    <a:pt x="85" y="45"/>
                  </a:cubicBezTo>
                  <a:cubicBezTo>
                    <a:pt x="87" y="46"/>
                    <a:pt x="89" y="48"/>
                    <a:pt x="91" y="49"/>
                  </a:cubicBezTo>
                  <a:cubicBezTo>
                    <a:pt x="91" y="49"/>
                    <a:pt x="91" y="50"/>
                    <a:pt x="91" y="50"/>
                  </a:cubicBezTo>
                  <a:cubicBezTo>
                    <a:pt x="98" y="46"/>
                    <a:pt x="102" y="41"/>
                    <a:pt x="104" y="37"/>
                  </a:cubicBezTo>
                  <a:cubicBezTo>
                    <a:pt x="102" y="36"/>
                    <a:pt x="101" y="35"/>
                    <a:pt x="99" y="35"/>
                  </a:cubicBezTo>
                  <a:cubicBezTo>
                    <a:pt x="98" y="34"/>
                    <a:pt x="96" y="33"/>
                    <a:pt x="95" y="32"/>
                  </a:cubicBezTo>
                  <a:moveTo>
                    <a:pt x="87" y="6"/>
                  </a:moveTo>
                  <a:cubicBezTo>
                    <a:pt x="85" y="9"/>
                    <a:pt x="87" y="13"/>
                    <a:pt x="89" y="17"/>
                  </a:cubicBezTo>
                  <a:cubicBezTo>
                    <a:pt x="91" y="18"/>
                    <a:pt x="92" y="20"/>
                    <a:pt x="93" y="21"/>
                  </a:cubicBezTo>
                  <a:cubicBezTo>
                    <a:pt x="94" y="22"/>
                    <a:pt x="94" y="23"/>
                    <a:pt x="95" y="23"/>
                  </a:cubicBezTo>
                  <a:cubicBezTo>
                    <a:pt x="97" y="26"/>
                    <a:pt x="100" y="29"/>
                    <a:pt x="104" y="31"/>
                  </a:cubicBezTo>
                  <a:cubicBezTo>
                    <a:pt x="104" y="31"/>
                    <a:pt x="104" y="31"/>
                    <a:pt x="105" y="31"/>
                  </a:cubicBezTo>
                  <a:cubicBezTo>
                    <a:pt x="105" y="32"/>
                    <a:pt x="105" y="32"/>
                    <a:pt x="106" y="32"/>
                  </a:cubicBezTo>
                  <a:cubicBezTo>
                    <a:pt x="107" y="23"/>
                    <a:pt x="102" y="15"/>
                    <a:pt x="91" y="8"/>
                  </a:cubicBezTo>
                  <a:cubicBezTo>
                    <a:pt x="90" y="8"/>
                    <a:pt x="88" y="7"/>
                    <a:pt x="87" y="6"/>
                  </a:cubicBezTo>
                  <a:moveTo>
                    <a:pt x="51" y="0"/>
                  </a:moveTo>
                  <a:cubicBezTo>
                    <a:pt x="40" y="0"/>
                    <a:pt x="28" y="3"/>
                    <a:pt x="20" y="8"/>
                  </a:cubicBezTo>
                  <a:cubicBezTo>
                    <a:pt x="0" y="20"/>
                    <a:pt x="0" y="38"/>
                    <a:pt x="20" y="50"/>
                  </a:cubicBezTo>
                  <a:cubicBezTo>
                    <a:pt x="30" y="55"/>
                    <a:pt x="43" y="58"/>
                    <a:pt x="56" y="58"/>
                  </a:cubicBezTo>
                  <a:cubicBezTo>
                    <a:pt x="66" y="58"/>
                    <a:pt x="77" y="56"/>
                    <a:pt x="86" y="53"/>
                  </a:cubicBezTo>
                  <a:cubicBezTo>
                    <a:pt x="83" y="51"/>
                    <a:pt x="81" y="49"/>
                    <a:pt x="79" y="48"/>
                  </a:cubicBezTo>
                  <a:cubicBezTo>
                    <a:pt x="72" y="51"/>
                    <a:pt x="64" y="52"/>
                    <a:pt x="56" y="52"/>
                  </a:cubicBezTo>
                  <a:cubicBezTo>
                    <a:pt x="45" y="52"/>
                    <a:pt x="35" y="50"/>
                    <a:pt x="27" y="45"/>
                  </a:cubicBezTo>
                  <a:cubicBezTo>
                    <a:pt x="12" y="36"/>
                    <a:pt x="12" y="22"/>
                    <a:pt x="27" y="13"/>
                  </a:cubicBezTo>
                  <a:cubicBezTo>
                    <a:pt x="34" y="9"/>
                    <a:pt x="42" y="7"/>
                    <a:pt x="51" y="6"/>
                  </a:cubicBezTo>
                  <a:cubicBezTo>
                    <a:pt x="51" y="4"/>
                    <a:pt x="51" y="2"/>
                    <a:pt x="51" y="0"/>
                  </a:cubicBezTo>
                  <a:moveTo>
                    <a:pt x="55" y="0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2"/>
                    <a:pt x="55" y="4"/>
                    <a:pt x="55" y="6"/>
                  </a:cubicBezTo>
                  <a:cubicBezTo>
                    <a:pt x="65" y="6"/>
                    <a:pt x="74" y="8"/>
                    <a:pt x="81" y="12"/>
                  </a:cubicBezTo>
                  <a:cubicBezTo>
                    <a:pt x="82" y="10"/>
                    <a:pt x="82" y="9"/>
                    <a:pt x="82" y="8"/>
                  </a:cubicBezTo>
                  <a:cubicBezTo>
                    <a:pt x="83" y="7"/>
                    <a:pt x="84" y="6"/>
                    <a:pt x="85" y="5"/>
                  </a:cubicBezTo>
                  <a:cubicBezTo>
                    <a:pt x="76" y="2"/>
                    <a:pt x="66" y="0"/>
                    <a:pt x="55" y="0"/>
                  </a:cubicBezTo>
                </a:path>
              </a:pathLst>
            </a:custGeom>
            <a:solidFill>
              <a:srgbClr val="FF8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3" name="îṥľîḓé">
              <a:extLst>
                <a:ext uri="{FF2B5EF4-FFF2-40B4-BE49-F238E27FC236}">
                  <a16:creationId xmlns:a16="http://schemas.microsoft.com/office/drawing/2014/main" id="{C4A8710F-C71E-4E05-82CA-7C1C90D08DD5}"/>
                </a:ext>
              </a:extLst>
            </p:cNvPr>
            <p:cNvSpPr/>
            <p:nvPr/>
          </p:nvSpPr>
          <p:spPr bwMode="auto">
            <a:xfrm>
              <a:off x="6956426" y="4275138"/>
              <a:ext cx="182563" cy="174625"/>
            </a:xfrm>
            <a:custGeom>
              <a:avLst/>
              <a:gdLst>
                <a:gd name="T0" fmla="*/ 34 w 55"/>
                <a:gd name="T1" fmla="*/ 45 h 53"/>
                <a:gd name="T2" fmla="*/ 33 w 55"/>
                <a:gd name="T3" fmla="*/ 45 h 53"/>
                <a:gd name="T4" fmla="*/ 28 w 55"/>
                <a:gd name="T5" fmla="*/ 48 h 53"/>
                <a:gd name="T6" fmla="*/ 35 w 55"/>
                <a:gd name="T7" fmla="*/ 53 h 53"/>
                <a:gd name="T8" fmla="*/ 40 w 55"/>
                <a:gd name="T9" fmla="*/ 50 h 53"/>
                <a:gd name="T10" fmla="*/ 40 w 55"/>
                <a:gd name="T11" fmla="*/ 50 h 53"/>
                <a:gd name="T12" fmla="*/ 40 w 55"/>
                <a:gd name="T13" fmla="*/ 49 h 53"/>
                <a:gd name="T14" fmla="*/ 34 w 55"/>
                <a:gd name="T15" fmla="*/ 45 h 53"/>
                <a:gd name="T16" fmla="*/ 42 w 55"/>
                <a:gd name="T17" fmla="*/ 21 h 53"/>
                <a:gd name="T18" fmla="*/ 44 w 55"/>
                <a:gd name="T19" fmla="*/ 32 h 53"/>
                <a:gd name="T20" fmla="*/ 48 w 55"/>
                <a:gd name="T21" fmla="*/ 35 h 53"/>
                <a:gd name="T22" fmla="*/ 53 w 55"/>
                <a:gd name="T23" fmla="*/ 37 h 53"/>
                <a:gd name="T24" fmla="*/ 55 w 55"/>
                <a:gd name="T25" fmla="*/ 32 h 53"/>
                <a:gd name="T26" fmla="*/ 54 w 55"/>
                <a:gd name="T27" fmla="*/ 31 h 53"/>
                <a:gd name="T28" fmla="*/ 53 w 55"/>
                <a:gd name="T29" fmla="*/ 31 h 53"/>
                <a:gd name="T30" fmla="*/ 44 w 55"/>
                <a:gd name="T31" fmla="*/ 23 h 53"/>
                <a:gd name="T32" fmla="*/ 42 w 55"/>
                <a:gd name="T33" fmla="*/ 21 h 53"/>
                <a:gd name="T34" fmla="*/ 34 w 55"/>
                <a:gd name="T35" fmla="*/ 5 h 53"/>
                <a:gd name="T36" fmla="*/ 31 w 55"/>
                <a:gd name="T37" fmla="*/ 8 h 53"/>
                <a:gd name="T38" fmla="*/ 30 w 55"/>
                <a:gd name="T39" fmla="*/ 12 h 53"/>
                <a:gd name="T40" fmla="*/ 33 w 55"/>
                <a:gd name="T41" fmla="*/ 13 h 53"/>
                <a:gd name="T42" fmla="*/ 38 w 55"/>
                <a:gd name="T43" fmla="*/ 17 h 53"/>
                <a:gd name="T44" fmla="*/ 36 w 55"/>
                <a:gd name="T45" fmla="*/ 6 h 53"/>
                <a:gd name="T46" fmla="*/ 34 w 55"/>
                <a:gd name="T47" fmla="*/ 5 h 53"/>
                <a:gd name="T48" fmla="*/ 4 w 55"/>
                <a:gd name="T49" fmla="*/ 0 h 53"/>
                <a:gd name="T50" fmla="*/ 0 w 55"/>
                <a:gd name="T51" fmla="*/ 0 h 53"/>
                <a:gd name="T52" fmla="*/ 0 w 55"/>
                <a:gd name="T53" fmla="*/ 6 h 53"/>
                <a:gd name="T54" fmla="*/ 4 w 55"/>
                <a:gd name="T55" fmla="*/ 6 h 53"/>
                <a:gd name="T56" fmla="*/ 4 w 55"/>
                <a:gd name="T57" fmla="*/ 6 h 53"/>
                <a:gd name="T58" fmla="*/ 4 w 55"/>
                <a:gd name="T5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5" h="53">
                  <a:moveTo>
                    <a:pt x="34" y="45"/>
                  </a:moveTo>
                  <a:cubicBezTo>
                    <a:pt x="33" y="45"/>
                    <a:pt x="33" y="45"/>
                    <a:pt x="33" y="45"/>
                  </a:cubicBezTo>
                  <a:cubicBezTo>
                    <a:pt x="31" y="46"/>
                    <a:pt x="30" y="47"/>
                    <a:pt x="28" y="48"/>
                  </a:cubicBezTo>
                  <a:cubicBezTo>
                    <a:pt x="30" y="49"/>
                    <a:pt x="32" y="51"/>
                    <a:pt x="35" y="53"/>
                  </a:cubicBezTo>
                  <a:cubicBezTo>
                    <a:pt x="37" y="52"/>
                    <a:pt x="38" y="51"/>
                    <a:pt x="40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40" y="49"/>
                    <a:pt x="40" y="49"/>
                  </a:cubicBezTo>
                  <a:cubicBezTo>
                    <a:pt x="38" y="48"/>
                    <a:pt x="36" y="46"/>
                    <a:pt x="34" y="45"/>
                  </a:cubicBezTo>
                  <a:moveTo>
                    <a:pt x="42" y="21"/>
                  </a:moveTo>
                  <a:cubicBezTo>
                    <a:pt x="44" y="25"/>
                    <a:pt x="45" y="28"/>
                    <a:pt x="44" y="32"/>
                  </a:cubicBezTo>
                  <a:cubicBezTo>
                    <a:pt x="45" y="33"/>
                    <a:pt x="47" y="34"/>
                    <a:pt x="48" y="35"/>
                  </a:cubicBezTo>
                  <a:cubicBezTo>
                    <a:pt x="50" y="35"/>
                    <a:pt x="51" y="36"/>
                    <a:pt x="53" y="37"/>
                  </a:cubicBezTo>
                  <a:cubicBezTo>
                    <a:pt x="54" y="35"/>
                    <a:pt x="54" y="34"/>
                    <a:pt x="55" y="32"/>
                  </a:cubicBezTo>
                  <a:cubicBezTo>
                    <a:pt x="54" y="32"/>
                    <a:pt x="54" y="32"/>
                    <a:pt x="54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49" y="29"/>
                    <a:pt x="46" y="26"/>
                    <a:pt x="44" y="23"/>
                  </a:cubicBezTo>
                  <a:cubicBezTo>
                    <a:pt x="43" y="23"/>
                    <a:pt x="43" y="22"/>
                    <a:pt x="42" y="21"/>
                  </a:cubicBezTo>
                  <a:moveTo>
                    <a:pt x="34" y="5"/>
                  </a:moveTo>
                  <a:cubicBezTo>
                    <a:pt x="33" y="6"/>
                    <a:pt x="32" y="7"/>
                    <a:pt x="31" y="8"/>
                  </a:cubicBezTo>
                  <a:cubicBezTo>
                    <a:pt x="31" y="9"/>
                    <a:pt x="31" y="10"/>
                    <a:pt x="30" y="12"/>
                  </a:cubicBezTo>
                  <a:cubicBezTo>
                    <a:pt x="31" y="12"/>
                    <a:pt x="32" y="12"/>
                    <a:pt x="33" y="13"/>
                  </a:cubicBezTo>
                  <a:cubicBezTo>
                    <a:pt x="35" y="14"/>
                    <a:pt x="37" y="15"/>
                    <a:pt x="38" y="17"/>
                  </a:cubicBezTo>
                  <a:cubicBezTo>
                    <a:pt x="36" y="13"/>
                    <a:pt x="34" y="9"/>
                    <a:pt x="36" y="6"/>
                  </a:cubicBezTo>
                  <a:cubicBezTo>
                    <a:pt x="35" y="6"/>
                    <a:pt x="34" y="5"/>
                    <a:pt x="34" y="5"/>
                  </a:cubicBezTo>
                  <a:moveTo>
                    <a:pt x="4" y="0"/>
                  </a:moveTo>
                  <a:cubicBezTo>
                    <a:pt x="3" y="0"/>
                    <a:pt x="1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6"/>
                    <a:pt x="3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4"/>
                    <a:pt x="4" y="2"/>
                    <a:pt x="4" y="0"/>
                  </a:cubicBezTo>
                </a:path>
              </a:pathLst>
            </a:custGeom>
            <a:solidFill>
              <a:srgbClr val="392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4" name="ïslïḑé">
              <a:extLst>
                <a:ext uri="{FF2B5EF4-FFF2-40B4-BE49-F238E27FC236}">
                  <a16:creationId xmlns:a16="http://schemas.microsoft.com/office/drawing/2014/main" id="{C2D6A985-0691-4282-8144-71122DDF21C9}"/>
                </a:ext>
              </a:extLst>
            </p:cNvPr>
            <p:cNvSpPr/>
            <p:nvPr/>
          </p:nvSpPr>
          <p:spPr bwMode="auto">
            <a:xfrm>
              <a:off x="8223251" y="2628900"/>
              <a:ext cx="419100" cy="611188"/>
            </a:xfrm>
            <a:custGeom>
              <a:avLst/>
              <a:gdLst>
                <a:gd name="T0" fmla="*/ 63 w 127"/>
                <a:gd name="T1" fmla="*/ 19 h 185"/>
                <a:gd name="T2" fmla="*/ 1 w 127"/>
                <a:gd name="T3" fmla="*/ 57 h 185"/>
                <a:gd name="T4" fmla="*/ 8 w 127"/>
                <a:gd name="T5" fmla="*/ 95 h 185"/>
                <a:gd name="T6" fmla="*/ 13 w 127"/>
                <a:gd name="T7" fmla="*/ 107 h 185"/>
                <a:gd name="T8" fmla="*/ 9 w 127"/>
                <a:gd name="T9" fmla="*/ 88 h 185"/>
                <a:gd name="T10" fmla="*/ 40 w 127"/>
                <a:gd name="T11" fmla="*/ 69 h 185"/>
                <a:gd name="T12" fmla="*/ 72 w 127"/>
                <a:gd name="T13" fmla="*/ 123 h 185"/>
                <a:gd name="T14" fmla="*/ 41 w 127"/>
                <a:gd name="T15" fmla="*/ 142 h 185"/>
                <a:gd name="T16" fmla="*/ 26 w 127"/>
                <a:gd name="T17" fmla="*/ 129 h 185"/>
                <a:gd name="T18" fmla="*/ 34 w 127"/>
                <a:gd name="T19" fmla="*/ 139 h 185"/>
                <a:gd name="T20" fmla="*/ 65 w 127"/>
                <a:gd name="T21" fmla="*/ 165 h 185"/>
                <a:gd name="T22" fmla="*/ 127 w 127"/>
                <a:gd name="T23" fmla="*/ 127 h 185"/>
                <a:gd name="T24" fmla="*/ 63 w 127"/>
                <a:gd name="T25" fmla="*/ 1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85">
                  <a:moveTo>
                    <a:pt x="63" y="19"/>
                  </a:moveTo>
                  <a:cubicBezTo>
                    <a:pt x="28" y="0"/>
                    <a:pt x="0" y="17"/>
                    <a:pt x="1" y="57"/>
                  </a:cubicBezTo>
                  <a:cubicBezTo>
                    <a:pt x="1" y="69"/>
                    <a:pt x="4" y="82"/>
                    <a:pt x="8" y="95"/>
                  </a:cubicBezTo>
                  <a:cubicBezTo>
                    <a:pt x="10" y="99"/>
                    <a:pt x="11" y="103"/>
                    <a:pt x="13" y="107"/>
                  </a:cubicBezTo>
                  <a:cubicBezTo>
                    <a:pt x="10" y="101"/>
                    <a:pt x="9" y="94"/>
                    <a:pt x="9" y="88"/>
                  </a:cubicBezTo>
                  <a:cubicBezTo>
                    <a:pt x="9" y="68"/>
                    <a:pt x="23" y="60"/>
                    <a:pt x="40" y="69"/>
                  </a:cubicBezTo>
                  <a:cubicBezTo>
                    <a:pt x="57" y="79"/>
                    <a:pt x="72" y="103"/>
                    <a:pt x="72" y="123"/>
                  </a:cubicBezTo>
                  <a:cubicBezTo>
                    <a:pt x="72" y="144"/>
                    <a:pt x="58" y="152"/>
                    <a:pt x="41" y="142"/>
                  </a:cubicBezTo>
                  <a:cubicBezTo>
                    <a:pt x="35" y="139"/>
                    <a:pt x="30" y="135"/>
                    <a:pt x="26" y="129"/>
                  </a:cubicBezTo>
                  <a:cubicBezTo>
                    <a:pt x="28" y="133"/>
                    <a:pt x="31" y="136"/>
                    <a:pt x="34" y="139"/>
                  </a:cubicBezTo>
                  <a:cubicBezTo>
                    <a:pt x="43" y="150"/>
                    <a:pt x="54" y="159"/>
                    <a:pt x="65" y="165"/>
                  </a:cubicBezTo>
                  <a:cubicBezTo>
                    <a:pt x="99" y="185"/>
                    <a:pt x="127" y="168"/>
                    <a:pt x="127" y="127"/>
                  </a:cubicBezTo>
                  <a:cubicBezTo>
                    <a:pt x="126" y="87"/>
                    <a:pt x="98" y="39"/>
                    <a:pt x="63" y="19"/>
                  </a:cubicBezTo>
                </a:path>
              </a:pathLst>
            </a:custGeom>
            <a:solidFill>
              <a:srgbClr val="CA8F58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5" name="ïṩḷïḋe">
              <a:extLst>
                <a:ext uri="{FF2B5EF4-FFF2-40B4-BE49-F238E27FC236}">
                  <a16:creationId xmlns:a16="http://schemas.microsoft.com/office/drawing/2014/main" id="{D5C033A5-1F9B-4353-975B-801702A3CFA4}"/>
                </a:ext>
              </a:extLst>
            </p:cNvPr>
            <p:cNvSpPr/>
            <p:nvPr/>
          </p:nvSpPr>
          <p:spPr bwMode="auto">
            <a:xfrm>
              <a:off x="8223251" y="2628900"/>
              <a:ext cx="419100" cy="428625"/>
            </a:xfrm>
            <a:custGeom>
              <a:avLst/>
              <a:gdLst>
                <a:gd name="T0" fmla="*/ 63 w 127"/>
                <a:gd name="T1" fmla="*/ 22 h 130"/>
                <a:gd name="T2" fmla="*/ 127 w 127"/>
                <a:gd name="T3" fmla="*/ 130 h 130"/>
                <a:gd name="T4" fmla="*/ 127 w 127"/>
                <a:gd name="T5" fmla="*/ 127 h 130"/>
                <a:gd name="T6" fmla="*/ 63 w 127"/>
                <a:gd name="T7" fmla="*/ 19 h 130"/>
                <a:gd name="T8" fmla="*/ 1 w 127"/>
                <a:gd name="T9" fmla="*/ 57 h 130"/>
                <a:gd name="T10" fmla="*/ 1 w 127"/>
                <a:gd name="T11" fmla="*/ 58 h 130"/>
                <a:gd name="T12" fmla="*/ 63 w 127"/>
                <a:gd name="T13" fmla="*/ 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130">
                  <a:moveTo>
                    <a:pt x="63" y="22"/>
                  </a:moveTo>
                  <a:cubicBezTo>
                    <a:pt x="98" y="41"/>
                    <a:pt x="126" y="89"/>
                    <a:pt x="127" y="130"/>
                  </a:cubicBezTo>
                  <a:cubicBezTo>
                    <a:pt x="127" y="129"/>
                    <a:pt x="127" y="128"/>
                    <a:pt x="127" y="127"/>
                  </a:cubicBezTo>
                  <a:cubicBezTo>
                    <a:pt x="126" y="87"/>
                    <a:pt x="98" y="39"/>
                    <a:pt x="63" y="19"/>
                  </a:cubicBezTo>
                  <a:cubicBezTo>
                    <a:pt x="28" y="0"/>
                    <a:pt x="0" y="17"/>
                    <a:pt x="1" y="57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19"/>
                    <a:pt x="29" y="3"/>
                    <a:pt x="63" y="22"/>
                  </a:cubicBezTo>
                  <a:close/>
                </a:path>
              </a:pathLst>
            </a:custGeom>
            <a:solidFill>
              <a:srgbClr val="FFD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6" name="iślïḑè">
              <a:extLst>
                <a:ext uri="{FF2B5EF4-FFF2-40B4-BE49-F238E27FC236}">
                  <a16:creationId xmlns:a16="http://schemas.microsoft.com/office/drawing/2014/main" id="{FC326BBB-F07E-44CE-9EE9-0AD36CB2F7B2}"/>
                </a:ext>
              </a:extLst>
            </p:cNvPr>
            <p:cNvSpPr/>
            <p:nvPr/>
          </p:nvSpPr>
          <p:spPr bwMode="auto">
            <a:xfrm>
              <a:off x="8308976" y="3041650"/>
              <a:ext cx="152400" cy="69850"/>
            </a:xfrm>
            <a:custGeom>
              <a:avLst/>
              <a:gdLst>
                <a:gd name="T0" fmla="*/ 46 w 46"/>
                <a:gd name="T1" fmla="*/ 0 h 21"/>
                <a:gd name="T2" fmla="*/ 29 w 46"/>
                <a:gd name="T3" fmla="*/ 21 h 21"/>
                <a:gd name="T4" fmla="*/ 15 w 46"/>
                <a:gd name="T5" fmla="*/ 17 h 21"/>
                <a:gd name="T6" fmla="*/ 0 w 46"/>
                <a:gd name="T7" fmla="*/ 4 h 21"/>
                <a:gd name="T8" fmla="*/ 0 w 46"/>
                <a:gd name="T9" fmla="*/ 4 h 21"/>
                <a:gd name="T10" fmla="*/ 15 w 46"/>
                <a:gd name="T11" fmla="*/ 17 h 21"/>
                <a:gd name="T12" fmla="*/ 29 w 46"/>
                <a:gd name="T13" fmla="*/ 21 h 21"/>
                <a:gd name="T14" fmla="*/ 46 w 46"/>
                <a:gd name="T15" fmla="*/ 0 h 21"/>
                <a:gd name="T16" fmla="*/ 46 w 46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21">
                  <a:moveTo>
                    <a:pt x="46" y="0"/>
                  </a:moveTo>
                  <a:cubicBezTo>
                    <a:pt x="46" y="13"/>
                    <a:pt x="39" y="21"/>
                    <a:pt x="29" y="21"/>
                  </a:cubicBezTo>
                  <a:cubicBezTo>
                    <a:pt x="24" y="21"/>
                    <a:pt x="20" y="20"/>
                    <a:pt x="15" y="17"/>
                  </a:cubicBezTo>
                  <a:cubicBezTo>
                    <a:pt x="9" y="14"/>
                    <a:pt x="4" y="10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4" y="10"/>
                    <a:pt x="9" y="14"/>
                    <a:pt x="15" y="17"/>
                  </a:cubicBezTo>
                  <a:cubicBezTo>
                    <a:pt x="20" y="20"/>
                    <a:pt x="24" y="21"/>
                    <a:pt x="29" y="21"/>
                  </a:cubicBezTo>
                  <a:cubicBezTo>
                    <a:pt x="39" y="21"/>
                    <a:pt x="46" y="14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rgbClr val="C2A5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7" name="išļiḑè">
              <a:extLst>
                <a:ext uri="{FF2B5EF4-FFF2-40B4-BE49-F238E27FC236}">
                  <a16:creationId xmlns:a16="http://schemas.microsoft.com/office/drawing/2014/main" id="{E1F9B2F8-AD45-4B09-9065-903032047D5E}"/>
                </a:ext>
              </a:extLst>
            </p:cNvPr>
            <p:cNvSpPr/>
            <p:nvPr/>
          </p:nvSpPr>
          <p:spPr bwMode="auto">
            <a:xfrm>
              <a:off x="8286751" y="2589213"/>
              <a:ext cx="474663" cy="596900"/>
            </a:xfrm>
            <a:custGeom>
              <a:avLst/>
              <a:gdLst>
                <a:gd name="T0" fmla="*/ 80 w 144"/>
                <a:gd name="T1" fmla="*/ 10 h 181"/>
                <a:gd name="T2" fmla="*/ 36 w 144"/>
                <a:gd name="T3" fmla="*/ 6 h 181"/>
                <a:gd name="T4" fmla="*/ 22 w 144"/>
                <a:gd name="T5" fmla="*/ 15 h 181"/>
                <a:gd name="T6" fmla="*/ 18 w 144"/>
                <a:gd name="T7" fmla="*/ 17 h 181"/>
                <a:gd name="T8" fmla="*/ 2 w 144"/>
                <a:gd name="T9" fmla="*/ 26 h 181"/>
                <a:gd name="T10" fmla="*/ 0 w 144"/>
                <a:gd name="T11" fmla="*/ 27 h 181"/>
                <a:gd name="T12" fmla="*/ 44 w 144"/>
                <a:gd name="T13" fmla="*/ 31 h 181"/>
                <a:gd name="T14" fmla="*/ 108 w 144"/>
                <a:gd name="T15" fmla="*/ 139 h 181"/>
                <a:gd name="T16" fmla="*/ 89 w 144"/>
                <a:gd name="T17" fmla="*/ 181 h 181"/>
                <a:gd name="T18" fmla="*/ 126 w 144"/>
                <a:gd name="T19" fmla="*/ 160 h 181"/>
                <a:gd name="T20" fmla="*/ 144 w 144"/>
                <a:gd name="T21" fmla="*/ 118 h 181"/>
                <a:gd name="T22" fmla="*/ 80 w 144"/>
                <a:gd name="T23" fmla="*/ 1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4" h="181">
                  <a:moveTo>
                    <a:pt x="80" y="10"/>
                  </a:moveTo>
                  <a:cubicBezTo>
                    <a:pt x="63" y="1"/>
                    <a:pt x="47" y="0"/>
                    <a:pt x="36" y="6"/>
                  </a:cubicBezTo>
                  <a:cubicBezTo>
                    <a:pt x="31" y="9"/>
                    <a:pt x="27" y="12"/>
                    <a:pt x="22" y="15"/>
                  </a:cubicBezTo>
                  <a:cubicBezTo>
                    <a:pt x="21" y="15"/>
                    <a:pt x="19" y="16"/>
                    <a:pt x="18" y="17"/>
                  </a:cubicBezTo>
                  <a:cubicBezTo>
                    <a:pt x="13" y="20"/>
                    <a:pt x="7" y="23"/>
                    <a:pt x="2" y="26"/>
                  </a:cubicBezTo>
                  <a:cubicBezTo>
                    <a:pt x="1" y="27"/>
                    <a:pt x="1" y="27"/>
                    <a:pt x="0" y="27"/>
                  </a:cubicBezTo>
                  <a:cubicBezTo>
                    <a:pt x="11" y="21"/>
                    <a:pt x="27" y="22"/>
                    <a:pt x="44" y="31"/>
                  </a:cubicBezTo>
                  <a:cubicBezTo>
                    <a:pt x="79" y="51"/>
                    <a:pt x="107" y="99"/>
                    <a:pt x="108" y="139"/>
                  </a:cubicBezTo>
                  <a:cubicBezTo>
                    <a:pt x="108" y="160"/>
                    <a:pt x="101" y="174"/>
                    <a:pt x="89" y="181"/>
                  </a:cubicBezTo>
                  <a:cubicBezTo>
                    <a:pt x="126" y="160"/>
                    <a:pt x="126" y="160"/>
                    <a:pt x="126" y="160"/>
                  </a:cubicBezTo>
                  <a:cubicBezTo>
                    <a:pt x="137" y="153"/>
                    <a:pt x="144" y="139"/>
                    <a:pt x="144" y="118"/>
                  </a:cubicBezTo>
                  <a:cubicBezTo>
                    <a:pt x="143" y="78"/>
                    <a:pt x="115" y="30"/>
                    <a:pt x="80" y="10"/>
                  </a:cubicBezTo>
                  <a:close/>
                </a:path>
              </a:pathLst>
            </a:custGeom>
            <a:gradFill>
              <a:gsLst>
                <a:gs pos="87000">
                  <a:srgbClr val="BA8757"/>
                </a:gs>
                <a:gs pos="0">
                  <a:srgbClr val="FFC28C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8" name="išļíḋè">
              <a:extLst>
                <a:ext uri="{FF2B5EF4-FFF2-40B4-BE49-F238E27FC236}">
                  <a16:creationId xmlns:a16="http://schemas.microsoft.com/office/drawing/2014/main" id="{5180A0A3-B030-47D2-9A90-E124DB2E223C}"/>
                </a:ext>
              </a:extLst>
            </p:cNvPr>
            <p:cNvSpPr/>
            <p:nvPr/>
          </p:nvSpPr>
          <p:spPr bwMode="auto">
            <a:xfrm>
              <a:off x="7980363" y="2840038"/>
              <a:ext cx="481013" cy="488950"/>
            </a:xfrm>
            <a:custGeom>
              <a:avLst/>
              <a:gdLst>
                <a:gd name="T0" fmla="*/ 114 w 146"/>
                <a:gd name="T1" fmla="*/ 5 h 148"/>
                <a:gd name="T2" fmla="*/ 96 w 146"/>
                <a:gd name="T3" fmla="*/ 2 h 148"/>
                <a:gd name="T4" fmla="*/ 0 w 146"/>
                <a:gd name="T5" fmla="*/ 29 h 148"/>
                <a:gd name="T6" fmla="*/ 29 w 146"/>
                <a:gd name="T7" fmla="*/ 34 h 148"/>
                <a:gd name="T8" fmla="*/ 79 w 146"/>
                <a:gd name="T9" fmla="*/ 119 h 148"/>
                <a:gd name="T10" fmla="*/ 69 w 146"/>
                <a:gd name="T11" fmla="*/ 148 h 148"/>
                <a:gd name="T12" fmla="*/ 140 w 146"/>
                <a:gd name="T13" fmla="*/ 78 h 148"/>
                <a:gd name="T14" fmla="*/ 146 w 146"/>
                <a:gd name="T15" fmla="*/ 59 h 148"/>
                <a:gd name="T16" fmla="*/ 114 w 146"/>
                <a:gd name="T17" fmla="*/ 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48">
                  <a:moveTo>
                    <a:pt x="114" y="5"/>
                  </a:moveTo>
                  <a:cubicBezTo>
                    <a:pt x="107" y="1"/>
                    <a:pt x="101" y="0"/>
                    <a:pt x="96" y="2"/>
                  </a:cubicBezTo>
                  <a:cubicBezTo>
                    <a:pt x="64" y="11"/>
                    <a:pt x="32" y="20"/>
                    <a:pt x="0" y="29"/>
                  </a:cubicBezTo>
                  <a:cubicBezTo>
                    <a:pt x="8" y="27"/>
                    <a:pt x="18" y="28"/>
                    <a:pt x="29" y="34"/>
                  </a:cubicBezTo>
                  <a:cubicBezTo>
                    <a:pt x="56" y="49"/>
                    <a:pt x="78" y="87"/>
                    <a:pt x="79" y="119"/>
                  </a:cubicBezTo>
                  <a:cubicBezTo>
                    <a:pt x="79" y="132"/>
                    <a:pt x="75" y="142"/>
                    <a:pt x="69" y="148"/>
                  </a:cubicBezTo>
                  <a:cubicBezTo>
                    <a:pt x="93" y="125"/>
                    <a:pt x="116" y="101"/>
                    <a:pt x="140" y="78"/>
                  </a:cubicBezTo>
                  <a:cubicBezTo>
                    <a:pt x="144" y="74"/>
                    <a:pt x="146" y="68"/>
                    <a:pt x="146" y="59"/>
                  </a:cubicBezTo>
                  <a:cubicBezTo>
                    <a:pt x="146" y="39"/>
                    <a:pt x="131" y="15"/>
                    <a:pt x="114" y="5"/>
                  </a:cubicBezTo>
                  <a:close/>
                </a:path>
              </a:pathLst>
            </a:custGeom>
            <a:gradFill>
              <a:gsLst>
                <a:gs pos="87000">
                  <a:srgbClr val="BA8757"/>
                </a:gs>
                <a:gs pos="0">
                  <a:srgbClr val="FFC28C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9" name="iṧľiḋé">
              <a:extLst>
                <a:ext uri="{FF2B5EF4-FFF2-40B4-BE49-F238E27FC236}">
                  <a16:creationId xmlns:a16="http://schemas.microsoft.com/office/drawing/2014/main" id="{CBEACAFB-2040-4BED-92E5-1E0A34CE0FB7}"/>
                </a:ext>
              </a:extLst>
            </p:cNvPr>
            <p:cNvSpPr/>
            <p:nvPr/>
          </p:nvSpPr>
          <p:spPr bwMode="auto">
            <a:xfrm>
              <a:off x="7980363" y="2840038"/>
              <a:ext cx="481013" cy="201613"/>
            </a:xfrm>
            <a:custGeom>
              <a:avLst/>
              <a:gdLst>
                <a:gd name="T0" fmla="*/ 9 w 146"/>
                <a:gd name="T1" fmla="*/ 28 h 61"/>
                <a:gd name="T2" fmla="*/ 96 w 146"/>
                <a:gd name="T3" fmla="*/ 4 h 61"/>
                <a:gd name="T4" fmla="*/ 114 w 146"/>
                <a:gd name="T5" fmla="*/ 7 h 61"/>
                <a:gd name="T6" fmla="*/ 146 w 146"/>
                <a:gd name="T7" fmla="*/ 61 h 61"/>
                <a:gd name="T8" fmla="*/ 146 w 146"/>
                <a:gd name="T9" fmla="*/ 59 h 61"/>
                <a:gd name="T10" fmla="*/ 114 w 146"/>
                <a:gd name="T11" fmla="*/ 5 h 61"/>
                <a:gd name="T12" fmla="*/ 96 w 146"/>
                <a:gd name="T13" fmla="*/ 2 h 61"/>
                <a:gd name="T14" fmla="*/ 0 w 146"/>
                <a:gd name="T15" fmla="*/ 29 h 61"/>
                <a:gd name="T16" fmla="*/ 9 w 146"/>
                <a:gd name="T17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61">
                  <a:moveTo>
                    <a:pt x="9" y="28"/>
                  </a:moveTo>
                  <a:cubicBezTo>
                    <a:pt x="38" y="20"/>
                    <a:pt x="67" y="12"/>
                    <a:pt x="96" y="4"/>
                  </a:cubicBezTo>
                  <a:cubicBezTo>
                    <a:pt x="101" y="2"/>
                    <a:pt x="107" y="3"/>
                    <a:pt x="114" y="7"/>
                  </a:cubicBezTo>
                  <a:cubicBezTo>
                    <a:pt x="131" y="17"/>
                    <a:pt x="146" y="40"/>
                    <a:pt x="146" y="61"/>
                  </a:cubicBezTo>
                  <a:cubicBezTo>
                    <a:pt x="146" y="60"/>
                    <a:pt x="146" y="60"/>
                    <a:pt x="146" y="59"/>
                  </a:cubicBezTo>
                  <a:cubicBezTo>
                    <a:pt x="146" y="39"/>
                    <a:pt x="131" y="15"/>
                    <a:pt x="114" y="5"/>
                  </a:cubicBezTo>
                  <a:cubicBezTo>
                    <a:pt x="107" y="1"/>
                    <a:pt x="101" y="0"/>
                    <a:pt x="96" y="2"/>
                  </a:cubicBezTo>
                  <a:cubicBezTo>
                    <a:pt x="64" y="11"/>
                    <a:pt x="32" y="20"/>
                    <a:pt x="0" y="29"/>
                  </a:cubicBezTo>
                  <a:cubicBezTo>
                    <a:pt x="3" y="28"/>
                    <a:pt x="6" y="28"/>
                    <a:pt x="9" y="28"/>
                  </a:cubicBezTo>
                  <a:close/>
                </a:path>
              </a:pathLst>
            </a:custGeom>
            <a:solidFill>
              <a:srgbClr val="FFD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0" name="íşḷîḑè">
              <a:extLst>
                <a:ext uri="{FF2B5EF4-FFF2-40B4-BE49-F238E27FC236}">
                  <a16:creationId xmlns:a16="http://schemas.microsoft.com/office/drawing/2014/main" id="{9789CDED-BF92-4CD3-8E04-AD77A8E17833}"/>
                </a:ext>
              </a:extLst>
            </p:cNvPr>
            <p:cNvSpPr/>
            <p:nvPr/>
          </p:nvSpPr>
          <p:spPr bwMode="auto">
            <a:xfrm>
              <a:off x="7481888" y="2668588"/>
              <a:ext cx="801688" cy="1171575"/>
            </a:xfrm>
            <a:custGeom>
              <a:avLst/>
              <a:gdLst>
                <a:gd name="T0" fmla="*/ 120 w 243"/>
                <a:gd name="T1" fmla="*/ 37 h 355"/>
                <a:gd name="T2" fmla="*/ 1 w 243"/>
                <a:gd name="T3" fmla="*/ 110 h 355"/>
                <a:gd name="T4" fmla="*/ 123 w 243"/>
                <a:gd name="T5" fmla="*/ 318 h 355"/>
                <a:gd name="T6" fmla="*/ 242 w 243"/>
                <a:gd name="T7" fmla="*/ 245 h 355"/>
                <a:gd name="T8" fmla="*/ 120 w 243"/>
                <a:gd name="T9" fmla="*/ 3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355">
                  <a:moveTo>
                    <a:pt x="120" y="37"/>
                  </a:moveTo>
                  <a:cubicBezTo>
                    <a:pt x="53" y="0"/>
                    <a:pt x="0" y="33"/>
                    <a:pt x="1" y="110"/>
                  </a:cubicBezTo>
                  <a:cubicBezTo>
                    <a:pt x="2" y="188"/>
                    <a:pt x="56" y="280"/>
                    <a:pt x="123" y="318"/>
                  </a:cubicBezTo>
                  <a:cubicBezTo>
                    <a:pt x="190" y="355"/>
                    <a:pt x="243" y="322"/>
                    <a:pt x="242" y="245"/>
                  </a:cubicBezTo>
                  <a:cubicBezTo>
                    <a:pt x="241" y="167"/>
                    <a:pt x="186" y="75"/>
                    <a:pt x="120" y="37"/>
                  </a:cubicBezTo>
                  <a:close/>
                </a:path>
              </a:pathLst>
            </a:custGeom>
            <a:solidFill>
              <a:srgbClr val="BF8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1" name="ïṧlïḓé">
              <a:extLst>
                <a:ext uri="{FF2B5EF4-FFF2-40B4-BE49-F238E27FC236}">
                  <a16:creationId xmlns:a16="http://schemas.microsoft.com/office/drawing/2014/main" id="{B32A3859-589A-448B-8AF7-32895B91A5DF}"/>
                </a:ext>
              </a:extLst>
            </p:cNvPr>
            <p:cNvSpPr/>
            <p:nvPr/>
          </p:nvSpPr>
          <p:spPr bwMode="auto">
            <a:xfrm>
              <a:off x="7534276" y="2790825"/>
              <a:ext cx="703263" cy="927100"/>
            </a:xfrm>
            <a:custGeom>
              <a:avLst/>
              <a:gdLst>
                <a:gd name="T0" fmla="*/ 161 w 213"/>
                <a:gd name="T1" fmla="*/ 281 h 281"/>
                <a:gd name="T2" fmla="*/ 116 w 213"/>
                <a:gd name="T3" fmla="*/ 268 h 281"/>
                <a:gd name="T4" fmla="*/ 1 w 213"/>
                <a:gd name="T5" fmla="*/ 73 h 281"/>
                <a:gd name="T6" fmla="*/ 19 w 213"/>
                <a:gd name="T7" fmla="*/ 13 h 281"/>
                <a:gd name="T8" fmla="*/ 53 w 213"/>
                <a:gd name="T9" fmla="*/ 0 h 281"/>
                <a:gd name="T10" fmla="*/ 98 w 213"/>
                <a:gd name="T11" fmla="*/ 13 h 281"/>
                <a:gd name="T12" fmla="*/ 213 w 213"/>
                <a:gd name="T13" fmla="*/ 208 h 281"/>
                <a:gd name="T14" fmla="*/ 194 w 213"/>
                <a:gd name="T15" fmla="*/ 268 h 281"/>
                <a:gd name="T16" fmla="*/ 161 w 213"/>
                <a:gd name="T17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81">
                  <a:moveTo>
                    <a:pt x="161" y="281"/>
                  </a:moveTo>
                  <a:cubicBezTo>
                    <a:pt x="147" y="281"/>
                    <a:pt x="131" y="277"/>
                    <a:pt x="116" y="268"/>
                  </a:cubicBezTo>
                  <a:cubicBezTo>
                    <a:pt x="53" y="233"/>
                    <a:pt x="1" y="146"/>
                    <a:pt x="1" y="73"/>
                  </a:cubicBezTo>
                  <a:cubicBezTo>
                    <a:pt x="0" y="47"/>
                    <a:pt x="7" y="26"/>
                    <a:pt x="19" y="13"/>
                  </a:cubicBezTo>
                  <a:cubicBezTo>
                    <a:pt x="28" y="4"/>
                    <a:pt x="39" y="0"/>
                    <a:pt x="53" y="0"/>
                  </a:cubicBezTo>
                  <a:cubicBezTo>
                    <a:pt x="66" y="0"/>
                    <a:pt x="82" y="4"/>
                    <a:pt x="98" y="13"/>
                  </a:cubicBezTo>
                  <a:cubicBezTo>
                    <a:pt x="160" y="48"/>
                    <a:pt x="212" y="135"/>
                    <a:pt x="213" y="208"/>
                  </a:cubicBezTo>
                  <a:cubicBezTo>
                    <a:pt x="213" y="234"/>
                    <a:pt x="207" y="255"/>
                    <a:pt x="194" y="268"/>
                  </a:cubicBezTo>
                  <a:cubicBezTo>
                    <a:pt x="185" y="277"/>
                    <a:pt x="174" y="281"/>
                    <a:pt x="161" y="281"/>
                  </a:cubicBezTo>
                  <a:close/>
                </a:path>
              </a:pathLst>
            </a:custGeom>
            <a:solidFill>
              <a:srgbClr val="ABA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2" name="iṧḻiḍê">
              <a:extLst>
                <a:ext uri="{FF2B5EF4-FFF2-40B4-BE49-F238E27FC236}">
                  <a16:creationId xmlns:a16="http://schemas.microsoft.com/office/drawing/2014/main" id="{5DF7B0F4-E9F5-4A68-B1B5-0B13E2602788}"/>
                </a:ext>
              </a:extLst>
            </p:cNvPr>
            <p:cNvSpPr/>
            <p:nvPr/>
          </p:nvSpPr>
          <p:spPr bwMode="auto">
            <a:xfrm>
              <a:off x="7515226" y="2803525"/>
              <a:ext cx="701675" cy="930275"/>
            </a:xfrm>
            <a:custGeom>
              <a:avLst/>
              <a:gdLst>
                <a:gd name="T0" fmla="*/ 160 w 213"/>
                <a:gd name="T1" fmla="*/ 282 h 282"/>
                <a:gd name="T2" fmla="*/ 115 w 213"/>
                <a:gd name="T3" fmla="*/ 268 h 282"/>
                <a:gd name="T4" fmla="*/ 0 w 213"/>
                <a:gd name="T5" fmla="*/ 73 h 282"/>
                <a:gd name="T6" fmla="*/ 19 w 213"/>
                <a:gd name="T7" fmla="*/ 13 h 282"/>
                <a:gd name="T8" fmla="*/ 53 w 213"/>
                <a:gd name="T9" fmla="*/ 0 h 282"/>
                <a:gd name="T10" fmla="*/ 98 w 213"/>
                <a:gd name="T11" fmla="*/ 14 h 282"/>
                <a:gd name="T12" fmla="*/ 213 w 213"/>
                <a:gd name="T13" fmla="*/ 209 h 282"/>
                <a:gd name="T14" fmla="*/ 194 w 213"/>
                <a:gd name="T15" fmla="*/ 268 h 282"/>
                <a:gd name="T16" fmla="*/ 160 w 213"/>
                <a:gd name="T17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82">
                  <a:moveTo>
                    <a:pt x="160" y="282"/>
                  </a:moveTo>
                  <a:cubicBezTo>
                    <a:pt x="147" y="282"/>
                    <a:pt x="131" y="277"/>
                    <a:pt x="115" y="268"/>
                  </a:cubicBezTo>
                  <a:cubicBezTo>
                    <a:pt x="53" y="233"/>
                    <a:pt x="1" y="146"/>
                    <a:pt x="0" y="73"/>
                  </a:cubicBezTo>
                  <a:cubicBezTo>
                    <a:pt x="0" y="47"/>
                    <a:pt x="7" y="26"/>
                    <a:pt x="19" y="13"/>
                  </a:cubicBezTo>
                  <a:cubicBezTo>
                    <a:pt x="28" y="5"/>
                    <a:pt x="39" y="0"/>
                    <a:pt x="53" y="0"/>
                  </a:cubicBezTo>
                  <a:cubicBezTo>
                    <a:pt x="66" y="0"/>
                    <a:pt x="82" y="5"/>
                    <a:pt x="98" y="14"/>
                  </a:cubicBezTo>
                  <a:cubicBezTo>
                    <a:pt x="160" y="49"/>
                    <a:pt x="212" y="136"/>
                    <a:pt x="213" y="209"/>
                  </a:cubicBezTo>
                  <a:cubicBezTo>
                    <a:pt x="213" y="235"/>
                    <a:pt x="206" y="256"/>
                    <a:pt x="194" y="268"/>
                  </a:cubicBezTo>
                  <a:cubicBezTo>
                    <a:pt x="185" y="277"/>
                    <a:pt x="174" y="282"/>
                    <a:pt x="160" y="282"/>
                  </a:cubicBezTo>
                  <a:close/>
                </a:path>
              </a:pathLst>
            </a:custGeom>
            <a:solidFill>
              <a:srgbClr val="D4D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3" name="ïṣľïḓé">
              <a:extLst>
                <a:ext uri="{FF2B5EF4-FFF2-40B4-BE49-F238E27FC236}">
                  <a16:creationId xmlns:a16="http://schemas.microsoft.com/office/drawing/2014/main" id="{323E3CB3-F444-4D23-B23B-8C7CDDD68248}"/>
                </a:ext>
              </a:extLst>
            </p:cNvPr>
            <p:cNvSpPr/>
            <p:nvPr/>
          </p:nvSpPr>
          <p:spPr bwMode="auto">
            <a:xfrm>
              <a:off x="7593013" y="2882900"/>
              <a:ext cx="544513" cy="771525"/>
            </a:xfrm>
            <a:custGeom>
              <a:avLst/>
              <a:gdLst>
                <a:gd name="T0" fmla="*/ 136 w 165"/>
                <a:gd name="T1" fmla="*/ 234 h 234"/>
                <a:gd name="T2" fmla="*/ 103 w 165"/>
                <a:gd name="T3" fmla="*/ 223 h 234"/>
                <a:gd name="T4" fmla="*/ 0 w 165"/>
                <a:gd name="T5" fmla="*/ 49 h 234"/>
                <a:gd name="T6" fmla="*/ 12 w 165"/>
                <a:gd name="T7" fmla="*/ 6 h 234"/>
                <a:gd name="T8" fmla="*/ 29 w 165"/>
                <a:gd name="T9" fmla="*/ 0 h 234"/>
                <a:gd name="T10" fmla="*/ 62 w 165"/>
                <a:gd name="T11" fmla="*/ 10 h 234"/>
                <a:gd name="T12" fmla="*/ 165 w 165"/>
                <a:gd name="T13" fmla="*/ 185 h 234"/>
                <a:gd name="T14" fmla="*/ 153 w 165"/>
                <a:gd name="T15" fmla="*/ 228 h 234"/>
                <a:gd name="T16" fmla="*/ 136 w 165"/>
                <a:gd name="T17" fmla="*/ 234 h 234"/>
                <a:gd name="T18" fmla="*/ 29 w 165"/>
                <a:gd name="T19" fmla="*/ 11 h 234"/>
                <a:gd name="T20" fmla="*/ 20 w 165"/>
                <a:gd name="T21" fmla="*/ 14 h 234"/>
                <a:gd name="T22" fmla="*/ 11 w 165"/>
                <a:gd name="T23" fmla="*/ 49 h 234"/>
                <a:gd name="T24" fmla="*/ 108 w 165"/>
                <a:gd name="T25" fmla="*/ 214 h 234"/>
                <a:gd name="T26" fmla="*/ 136 w 165"/>
                <a:gd name="T27" fmla="*/ 223 h 234"/>
                <a:gd name="T28" fmla="*/ 145 w 165"/>
                <a:gd name="T29" fmla="*/ 220 h 234"/>
                <a:gd name="T30" fmla="*/ 154 w 165"/>
                <a:gd name="T31" fmla="*/ 185 h 234"/>
                <a:gd name="T32" fmla="*/ 57 w 165"/>
                <a:gd name="T33" fmla="*/ 20 h 234"/>
                <a:gd name="T34" fmla="*/ 29 w 165"/>
                <a:gd name="T35" fmla="*/ 1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5" h="234">
                  <a:moveTo>
                    <a:pt x="136" y="234"/>
                  </a:moveTo>
                  <a:cubicBezTo>
                    <a:pt x="127" y="234"/>
                    <a:pt x="115" y="230"/>
                    <a:pt x="103" y="223"/>
                  </a:cubicBezTo>
                  <a:cubicBezTo>
                    <a:pt x="48" y="193"/>
                    <a:pt x="1" y="113"/>
                    <a:pt x="0" y="49"/>
                  </a:cubicBezTo>
                  <a:cubicBezTo>
                    <a:pt x="0" y="30"/>
                    <a:pt x="4" y="14"/>
                    <a:pt x="12" y="6"/>
                  </a:cubicBezTo>
                  <a:cubicBezTo>
                    <a:pt x="15" y="3"/>
                    <a:pt x="19" y="0"/>
                    <a:pt x="29" y="0"/>
                  </a:cubicBezTo>
                  <a:cubicBezTo>
                    <a:pt x="38" y="0"/>
                    <a:pt x="50" y="4"/>
                    <a:pt x="62" y="10"/>
                  </a:cubicBezTo>
                  <a:cubicBezTo>
                    <a:pt x="117" y="41"/>
                    <a:pt x="164" y="121"/>
                    <a:pt x="165" y="185"/>
                  </a:cubicBezTo>
                  <a:cubicBezTo>
                    <a:pt x="165" y="204"/>
                    <a:pt x="161" y="220"/>
                    <a:pt x="153" y="228"/>
                  </a:cubicBezTo>
                  <a:cubicBezTo>
                    <a:pt x="150" y="231"/>
                    <a:pt x="146" y="234"/>
                    <a:pt x="136" y="234"/>
                  </a:cubicBezTo>
                  <a:close/>
                  <a:moveTo>
                    <a:pt x="29" y="11"/>
                  </a:moveTo>
                  <a:cubicBezTo>
                    <a:pt x="23" y="11"/>
                    <a:pt x="21" y="13"/>
                    <a:pt x="20" y="14"/>
                  </a:cubicBezTo>
                  <a:cubicBezTo>
                    <a:pt x="14" y="20"/>
                    <a:pt x="11" y="33"/>
                    <a:pt x="11" y="49"/>
                  </a:cubicBezTo>
                  <a:cubicBezTo>
                    <a:pt x="12" y="109"/>
                    <a:pt x="56" y="185"/>
                    <a:pt x="108" y="214"/>
                  </a:cubicBezTo>
                  <a:cubicBezTo>
                    <a:pt x="119" y="220"/>
                    <a:pt x="129" y="223"/>
                    <a:pt x="136" y="223"/>
                  </a:cubicBezTo>
                  <a:cubicBezTo>
                    <a:pt x="142" y="223"/>
                    <a:pt x="144" y="221"/>
                    <a:pt x="145" y="220"/>
                  </a:cubicBezTo>
                  <a:cubicBezTo>
                    <a:pt x="151" y="214"/>
                    <a:pt x="154" y="201"/>
                    <a:pt x="154" y="185"/>
                  </a:cubicBezTo>
                  <a:cubicBezTo>
                    <a:pt x="153" y="125"/>
                    <a:pt x="109" y="49"/>
                    <a:pt x="57" y="20"/>
                  </a:cubicBezTo>
                  <a:cubicBezTo>
                    <a:pt x="46" y="14"/>
                    <a:pt x="36" y="11"/>
                    <a:pt x="29" y="11"/>
                  </a:cubicBezTo>
                  <a:close/>
                </a:path>
              </a:pathLst>
            </a:custGeom>
            <a:solidFill>
              <a:srgbClr val="AB3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4" name="ïṡ1íḓè">
              <a:extLst>
                <a:ext uri="{FF2B5EF4-FFF2-40B4-BE49-F238E27FC236}">
                  <a16:creationId xmlns:a16="http://schemas.microsoft.com/office/drawing/2014/main" id="{48005447-D823-4A32-B599-ABBC1BEB79C1}"/>
                </a:ext>
              </a:extLst>
            </p:cNvPr>
            <p:cNvSpPr/>
            <p:nvPr/>
          </p:nvSpPr>
          <p:spPr bwMode="auto">
            <a:xfrm>
              <a:off x="7715251" y="3060700"/>
              <a:ext cx="300038" cy="415925"/>
            </a:xfrm>
            <a:custGeom>
              <a:avLst/>
              <a:gdLst>
                <a:gd name="T0" fmla="*/ 73 w 91"/>
                <a:gd name="T1" fmla="*/ 126 h 126"/>
                <a:gd name="T2" fmla="*/ 55 w 91"/>
                <a:gd name="T3" fmla="*/ 120 h 126"/>
                <a:gd name="T4" fmla="*/ 0 w 91"/>
                <a:gd name="T5" fmla="*/ 28 h 126"/>
                <a:gd name="T6" fmla="*/ 7 w 91"/>
                <a:gd name="T7" fmla="*/ 4 h 126"/>
                <a:gd name="T8" fmla="*/ 18 w 91"/>
                <a:gd name="T9" fmla="*/ 0 h 126"/>
                <a:gd name="T10" fmla="*/ 36 w 91"/>
                <a:gd name="T11" fmla="*/ 6 h 126"/>
                <a:gd name="T12" fmla="*/ 91 w 91"/>
                <a:gd name="T13" fmla="*/ 98 h 126"/>
                <a:gd name="T14" fmla="*/ 84 w 91"/>
                <a:gd name="T15" fmla="*/ 122 h 126"/>
                <a:gd name="T16" fmla="*/ 73 w 91"/>
                <a:gd name="T17" fmla="*/ 126 h 126"/>
                <a:gd name="T18" fmla="*/ 18 w 91"/>
                <a:gd name="T19" fmla="*/ 11 h 126"/>
                <a:gd name="T20" fmla="*/ 15 w 91"/>
                <a:gd name="T21" fmla="*/ 12 h 126"/>
                <a:gd name="T22" fmla="*/ 11 w 91"/>
                <a:gd name="T23" fmla="*/ 28 h 126"/>
                <a:gd name="T24" fmla="*/ 60 w 91"/>
                <a:gd name="T25" fmla="*/ 111 h 126"/>
                <a:gd name="T26" fmla="*/ 73 w 91"/>
                <a:gd name="T27" fmla="*/ 115 h 126"/>
                <a:gd name="T28" fmla="*/ 76 w 91"/>
                <a:gd name="T29" fmla="*/ 114 h 126"/>
                <a:gd name="T30" fmla="*/ 80 w 91"/>
                <a:gd name="T31" fmla="*/ 98 h 126"/>
                <a:gd name="T32" fmla="*/ 31 w 91"/>
                <a:gd name="T33" fmla="*/ 15 h 126"/>
                <a:gd name="T34" fmla="*/ 18 w 91"/>
                <a:gd name="T35" fmla="*/ 1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26">
                  <a:moveTo>
                    <a:pt x="73" y="126"/>
                  </a:moveTo>
                  <a:cubicBezTo>
                    <a:pt x="68" y="126"/>
                    <a:pt x="62" y="124"/>
                    <a:pt x="55" y="120"/>
                  </a:cubicBezTo>
                  <a:cubicBezTo>
                    <a:pt x="26" y="104"/>
                    <a:pt x="1" y="62"/>
                    <a:pt x="0" y="28"/>
                  </a:cubicBezTo>
                  <a:cubicBezTo>
                    <a:pt x="0" y="17"/>
                    <a:pt x="3" y="8"/>
                    <a:pt x="7" y="4"/>
                  </a:cubicBezTo>
                  <a:cubicBezTo>
                    <a:pt x="9" y="2"/>
                    <a:pt x="12" y="0"/>
                    <a:pt x="18" y="0"/>
                  </a:cubicBezTo>
                  <a:cubicBezTo>
                    <a:pt x="23" y="0"/>
                    <a:pt x="29" y="2"/>
                    <a:pt x="36" y="6"/>
                  </a:cubicBezTo>
                  <a:cubicBezTo>
                    <a:pt x="65" y="22"/>
                    <a:pt x="90" y="64"/>
                    <a:pt x="91" y="98"/>
                  </a:cubicBezTo>
                  <a:cubicBezTo>
                    <a:pt x="91" y="109"/>
                    <a:pt x="88" y="118"/>
                    <a:pt x="84" y="122"/>
                  </a:cubicBezTo>
                  <a:cubicBezTo>
                    <a:pt x="81" y="125"/>
                    <a:pt x="78" y="126"/>
                    <a:pt x="73" y="126"/>
                  </a:cubicBezTo>
                  <a:close/>
                  <a:moveTo>
                    <a:pt x="18" y="11"/>
                  </a:moveTo>
                  <a:cubicBezTo>
                    <a:pt x="16" y="11"/>
                    <a:pt x="15" y="11"/>
                    <a:pt x="15" y="12"/>
                  </a:cubicBezTo>
                  <a:cubicBezTo>
                    <a:pt x="13" y="14"/>
                    <a:pt x="11" y="19"/>
                    <a:pt x="11" y="28"/>
                  </a:cubicBezTo>
                  <a:cubicBezTo>
                    <a:pt x="12" y="58"/>
                    <a:pt x="34" y="96"/>
                    <a:pt x="60" y="111"/>
                  </a:cubicBezTo>
                  <a:cubicBezTo>
                    <a:pt x="65" y="114"/>
                    <a:pt x="70" y="115"/>
                    <a:pt x="73" y="115"/>
                  </a:cubicBezTo>
                  <a:cubicBezTo>
                    <a:pt x="75" y="115"/>
                    <a:pt x="76" y="115"/>
                    <a:pt x="76" y="114"/>
                  </a:cubicBezTo>
                  <a:cubicBezTo>
                    <a:pt x="78" y="112"/>
                    <a:pt x="80" y="107"/>
                    <a:pt x="80" y="98"/>
                  </a:cubicBezTo>
                  <a:cubicBezTo>
                    <a:pt x="79" y="68"/>
                    <a:pt x="57" y="30"/>
                    <a:pt x="31" y="15"/>
                  </a:cubicBezTo>
                  <a:cubicBezTo>
                    <a:pt x="26" y="12"/>
                    <a:pt x="21" y="11"/>
                    <a:pt x="18" y="11"/>
                  </a:cubicBezTo>
                  <a:close/>
                </a:path>
              </a:pathLst>
            </a:custGeom>
            <a:solidFill>
              <a:srgbClr val="AB3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5" name="î$1îḑé">
              <a:extLst>
                <a:ext uri="{FF2B5EF4-FFF2-40B4-BE49-F238E27FC236}">
                  <a16:creationId xmlns:a16="http://schemas.microsoft.com/office/drawing/2014/main" id="{54FD470A-9C1D-4562-99A5-410DEA232E57}"/>
                </a:ext>
              </a:extLst>
            </p:cNvPr>
            <p:cNvSpPr/>
            <p:nvPr/>
          </p:nvSpPr>
          <p:spPr bwMode="auto">
            <a:xfrm>
              <a:off x="7600951" y="2668588"/>
              <a:ext cx="784225" cy="1071563"/>
            </a:xfrm>
            <a:custGeom>
              <a:avLst/>
              <a:gdLst>
                <a:gd name="T0" fmla="*/ 115 w 238"/>
                <a:gd name="T1" fmla="*/ 19 h 325"/>
                <a:gd name="T2" fmla="*/ 31 w 238"/>
                <a:gd name="T3" fmla="*/ 12 h 325"/>
                <a:gd name="T4" fmla="*/ 0 w 238"/>
                <a:gd name="T5" fmla="*/ 30 h 325"/>
                <a:gd name="T6" fmla="*/ 84 w 238"/>
                <a:gd name="T7" fmla="*/ 37 h 325"/>
                <a:gd name="T8" fmla="*/ 206 w 238"/>
                <a:gd name="T9" fmla="*/ 245 h 325"/>
                <a:gd name="T10" fmla="*/ 171 w 238"/>
                <a:gd name="T11" fmla="*/ 325 h 325"/>
                <a:gd name="T12" fmla="*/ 176 w 238"/>
                <a:gd name="T13" fmla="*/ 322 h 325"/>
                <a:gd name="T14" fmla="*/ 202 w 238"/>
                <a:gd name="T15" fmla="*/ 307 h 325"/>
                <a:gd name="T16" fmla="*/ 237 w 238"/>
                <a:gd name="T17" fmla="*/ 227 h 325"/>
                <a:gd name="T18" fmla="*/ 115 w 238"/>
                <a:gd name="T19" fmla="*/ 19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325">
                  <a:moveTo>
                    <a:pt x="115" y="19"/>
                  </a:moveTo>
                  <a:cubicBezTo>
                    <a:pt x="82" y="1"/>
                    <a:pt x="52" y="0"/>
                    <a:pt x="31" y="1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1" y="18"/>
                    <a:pt x="51" y="19"/>
                    <a:pt x="84" y="37"/>
                  </a:cubicBezTo>
                  <a:cubicBezTo>
                    <a:pt x="150" y="75"/>
                    <a:pt x="205" y="167"/>
                    <a:pt x="206" y="245"/>
                  </a:cubicBezTo>
                  <a:cubicBezTo>
                    <a:pt x="207" y="284"/>
                    <a:pt x="193" y="312"/>
                    <a:pt x="171" y="325"/>
                  </a:cubicBezTo>
                  <a:cubicBezTo>
                    <a:pt x="173" y="324"/>
                    <a:pt x="174" y="323"/>
                    <a:pt x="176" y="322"/>
                  </a:cubicBezTo>
                  <a:cubicBezTo>
                    <a:pt x="185" y="317"/>
                    <a:pt x="193" y="312"/>
                    <a:pt x="202" y="307"/>
                  </a:cubicBezTo>
                  <a:cubicBezTo>
                    <a:pt x="224" y="294"/>
                    <a:pt x="238" y="266"/>
                    <a:pt x="237" y="227"/>
                  </a:cubicBezTo>
                  <a:cubicBezTo>
                    <a:pt x="236" y="149"/>
                    <a:pt x="181" y="57"/>
                    <a:pt x="115" y="19"/>
                  </a:cubicBezTo>
                  <a:close/>
                </a:path>
              </a:pathLst>
            </a:custGeom>
            <a:gradFill>
              <a:gsLst>
                <a:gs pos="100000">
                  <a:srgbClr val="BA8757"/>
                </a:gs>
                <a:gs pos="0">
                  <a:srgbClr val="FFC28C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6" name="îṥliḍê">
              <a:extLst>
                <a:ext uri="{FF2B5EF4-FFF2-40B4-BE49-F238E27FC236}">
                  <a16:creationId xmlns:a16="http://schemas.microsoft.com/office/drawing/2014/main" id="{2712EC39-A2D5-418D-AA3E-812F798A4F16}"/>
                </a:ext>
              </a:extLst>
            </p:cNvPr>
            <p:cNvSpPr/>
            <p:nvPr/>
          </p:nvSpPr>
          <p:spPr bwMode="auto">
            <a:xfrm>
              <a:off x="6438901" y="2401888"/>
              <a:ext cx="969963" cy="560388"/>
            </a:xfrm>
            <a:custGeom>
              <a:avLst/>
              <a:gdLst>
                <a:gd name="T0" fmla="*/ 306 w 611"/>
                <a:gd name="T1" fmla="*/ 0 h 353"/>
                <a:gd name="T2" fmla="*/ 0 w 611"/>
                <a:gd name="T3" fmla="*/ 177 h 353"/>
                <a:gd name="T4" fmla="*/ 308 w 611"/>
                <a:gd name="T5" fmla="*/ 353 h 353"/>
                <a:gd name="T6" fmla="*/ 611 w 611"/>
                <a:gd name="T7" fmla="*/ 177 h 353"/>
                <a:gd name="T8" fmla="*/ 306 w 611"/>
                <a:gd name="T9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1" h="353">
                  <a:moveTo>
                    <a:pt x="306" y="0"/>
                  </a:moveTo>
                  <a:lnTo>
                    <a:pt x="0" y="177"/>
                  </a:lnTo>
                  <a:lnTo>
                    <a:pt x="308" y="353"/>
                  </a:lnTo>
                  <a:lnTo>
                    <a:pt x="611" y="17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7" name="i$1iḋé">
              <a:extLst>
                <a:ext uri="{FF2B5EF4-FFF2-40B4-BE49-F238E27FC236}">
                  <a16:creationId xmlns:a16="http://schemas.microsoft.com/office/drawing/2014/main" id="{410CDAFE-A05C-4104-8160-495F9D3B8BCE}"/>
                </a:ext>
              </a:extLst>
            </p:cNvPr>
            <p:cNvSpPr/>
            <p:nvPr/>
          </p:nvSpPr>
          <p:spPr bwMode="auto">
            <a:xfrm>
              <a:off x="6927851" y="2682875"/>
              <a:ext cx="481013" cy="334963"/>
            </a:xfrm>
            <a:custGeom>
              <a:avLst/>
              <a:gdLst>
                <a:gd name="T0" fmla="*/ 303 w 303"/>
                <a:gd name="T1" fmla="*/ 0 h 211"/>
                <a:gd name="T2" fmla="*/ 303 w 303"/>
                <a:gd name="T3" fmla="*/ 33 h 211"/>
                <a:gd name="T4" fmla="*/ 0 w 303"/>
                <a:gd name="T5" fmla="*/ 211 h 211"/>
                <a:gd name="T6" fmla="*/ 0 w 303"/>
                <a:gd name="T7" fmla="*/ 176 h 211"/>
                <a:gd name="T8" fmla="*/ 303 w 303"/>
                <a:gd name="T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211">
                  <a:moveTo>
                    <a:pt x="303" y="0"/>
                  </a:moveTo>
                  <a:lnTo>
                    <a:pt x="303" y="33"/>
                  </a:lnTo>
                  <a:lnTo>
                    <a:pt x="0" y="211"/>
                  </a:lnTo>
                  <a:lnTo>
                    <a:pt x="0" y="176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8" name="íSľîdé">
              <a:extLst>
                <a:ext uri="{FF2B5EF4-FFF2-40B4-BE49-F238E27FC236}">
                  <a16:creationId xmlns:a16="http://schemas.microsoft.com/office/drawing/2014/main" id="{8A62DDCD-9820-4557-BB7E-76E2C952EDFA}"/>
                </a:ext>
              </a:extLst>
            </p:cNvPr>
            <p:cNvSpPr/>
            <p:nvPr/>
          </p:nvSpPr>
          <p:spPr bwMode="auto">
            <a:xfrm>
              <a:off x="6438901" y="2682875"/>
              <a:ext cx="488950" cy="334963"/>
            </a:xfrm>
            <a:custGeom>
              <a:avLst/>
              <a:gdLst>
                <a:gd name="T0" fmla="*/ 0 w 308"/>
                <a:gd name="T1" fmla="*/ 0 h 211"/>
                <a:gd name="T2" fmla="*/ 0 w 308"/>
                <a:gd name="T3" fmla="*/ 33 h 211"/>
                <a:gd name="T4" fmla="*/ 308 w 308"/>
                <a:gd name="T5" fmla="*/ 211 h 211"/>
                <a:gd name="T6" fmla="*/ 308 w 308"/>
                <a:gd name="T7" fmla="*/ 176 h 211"/>
                <a:gd name="T8" fmla="*/ 0 w 308"/>
                <a:gd name="T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211">
                  <a:moveTo>
                    <a:pt x="0" y="0"/>
                  </a:moveTo>
                  <a:lnTo>
                    <a:pt x="0" y="33"/>
                  </a:lnTo>
                  <a:lnTo>
                    <a:pt x="308" y="211"/>
                  </a:lnTo>
                  <a:lnTo>
                    <a:pt x="308" y="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9" name="iṩliḓe">
              <a:extLst>
                <a:ext uri="{FF2B5EF4-FFF2-40B4-BE49-F238E27FC236}">
                  <a16:creationId xmlns:a16="http://schemas.microsoft.com/office/drawing/2014/main" id="{93E98B3E-C9C4-4B50-A123-E50C3C56A9AB}"/>
                </a:ext>
              </a:extLst>
            </p:cNvPr>
            <p:cNvSpPr/>
            <p:nvPr/>
          </p:nvSpPr>
          <p:spPr bwMode="auto">
            <a:xfrm>
              <a:off x="6548438" y="2417763"/>
              <a:ext cx="755650" cy="436563"/>
            </a:xfrm>
            <a:custGeom>
              <a:avLst/>
              <a:gdLst>
                <a:gd name="T0" fmla="*/ 237 w 476"/>
                <a:gd name="T1" fmla="*/ 0 h 275"/>
                <a:gd name="T2" fmla="*/ 0 w 476"/>
                <a:gd name="T3" fmla="*/ 137 h 275"/>
                <a:gd name="T4" fmla="*/ 239 w 476"/>
                <a:gd name="T5" fmla="*/ 275 h 275"/>
                <a:gd name="T6" fmla="*/ 476 w 476"/>
                <a:gd name="T7" fmla="*/ 137 h 275"/>
                <a:gd name="T8" fmla="*/ 237 w 476"/>
                <a:gd name="T9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" h="275">
                  <a:moveTo>
                    <a:pt x="237" y="0"/>
                  </a:moveTo>
                  <a:lnTo>
                    <a:pt x="0" y="137"/>
                  </a:lnTo>
                  <a:lnTo>
                    <a:pt x="239" y="275"/>
                  </a:lnTo>
                  <a:lnTo>
                    <a:pt x="476" y="137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0" name="íṣ1ïḋè">
              <a:extLst>
                <a:ext uri="{FF2B5EF4-FFF2-40B4-BE49-F238E27FC236}">
                  <a16:creationId xmlns:a16="http://schemas.microsoft.com/office/drawing/2014/main" id="{517CC042-9F4D-4418-8883-A6656B7A9C55}"/>
                </a:ext>
              </a:extLst>
            </p:cNvPr>
            <p:cNvSpPr/>
            <p:nvPr/>
          </p:nvSpPr>
          <p:spPr bwMode="auto">
            <a:xfrm>
              <a:off x="6927851" y="2635250"/>
              <a:ext cx="376238" cy="274638"/>
            </a:xfrm>
            <a:custGeom>
              <a:avLst/>
              <a:gdLst>
                <a:gd name="T0" fmla="*/ 237 w 237"/>
                <a:gd name="T1" fmla="*/ 0 h 173"/>
                <a:gd name="T2" fmla="*/ 237 w 237"/>
                <a:gd name="T3" fmla="*/ 36 h 173"/>
                <a:gd name="T4" fmla="*/ 0 w 237"/>
                <a:gd name="T5" fmla="*/ 173 h 173"/>
                <a:gd name="T6" fmla="*/ 0 w 237"/>
                <a:gd name="T7" fmla="*/ 138 h 173"/>
                <a:gd name="T8" fmla="*/ 237 w 237"/>
                <a:gd name="T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173">
                  <a:moveTo>
                    <a:pt x="237" y="0"/>
                  </a:moveTo>
                  <a:lnTo>
                    <a:pt x="237" y="36"/>
                  </a:lnTo>
                  <a:lnTo>
                    <a:pt x="0" y="173"/>
                  </a:lnTo>
                  <a:lnTo>
                    <a:pt x="0" y="138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1" name="îṥlíḍê">
              <a:extLst>
                <a:ext uri="{FF2B5EF4-FFF2-40B4-BE49-F238E27FC236}">
                  <a16:creationId xmlns:a16="http://schemas.microsoft.com/office/drawing/2014/main" id="{A3404018-A834-4240-B604-E2E38353AA34}"/>
                </a:ext>
              </a:extLst>
            </p:cNvPr>
            <p:cNvSpPr/>
            <p:nvPr/>
          </p:nvSpPr>
          <p:spPr bwMode="auto">
            <a:xfrm>
              <a:off x="6548438" y="2635250"/>
              <a:ext cx="379413" cy="274638"/>
            </a:xfrm>
            <a:custGeom>
              <a:avLst/>
              <a:gdLst>
                <a:gd name="T0" fmla="*/ 0 w 239"/>
                <a:gd name="T1" fmla="*/ 0 h 173"/>
                <a:gd name="T2" fmla="*/ 0 w 239"/>
                <a:gd name="T3" fmla="*/ 36 h 173"/>
                <a:gd name="T4" fmla="*/ 239 w 239"/>
                <a:gd name="T5" fmla="*/ 173 h 173"/>
                <a:gd name="T6" fmla="*/ 239 w 239"/>
                <a:gd name="T7" fmla="*/ 138 h 173"/>
                <a:gd name="T8" fmla="*/ 0 w 239"/>
                <a:gd name="T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73">
                  <a:moveTo>
                    <a:pt x="0" y="0"/>
                  </a:moveTo>
                  <a:lnTo>
                    <a:pt x="0" y="36"/>
                  </a:lnTo>
                  <a:lnTo>
                    <a:pt x="239" y="173"/>
                  </a:lnTo>
                  <a:lnTo>
                    <a:pt x="239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2" name="îŝlîďé">
              <a:extLst>
                <a:ext uri="{FF2B5EF4-FFF2-40B4-BE49-F238E27FC236}">
                  <a16:creationId xmlns:a16="http://schemas.microsoft.com/office/drawing/2014/main" id="{C0411C75-3C4E-4140-B5FE-E93B22D92A9D}"/>
                </a:ext>
              </a:extLst>
            </p:cNvPr>
            <p:cNvSpPr/>
            <p:nvPr/>
          </p:nvSpPr>
          <p:spPr bwMode="auto">
            <a:xfrm>
              <a:off x="6838951" y="1660525"/>
              <a:ext cx="171450" cy="98425"/>
            </a:xfrm>
            <a:custGeom>
              <a:avLst/>
              <a:gdLst>
                <a:gd name="T0" fmla="*/ 54 w 108"/>
                <a:gd name="T1" fmla="*/ 0 h 62"/>
                <a:gd name="T2" fmla="*/ 0 w 108"/>
                <a:gd name="T3" fmla="*/ 31 h 62"/>
                <a:gd name="T4" fmla="*/ 54 w 108"/>
                <a:gd name="T5" fmla="*/ 62 h 62"/>
                <a:gd name="T6" fmla="*/ 108 w 108"/>
                <a:gd name="T7" fmla="*/ 31 h 62"/>
                <a:gd name="T8" fmla="*/ 54 w 10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2">
                  <a:moveTo>
                    <a:pt x="54" y="0"/>
                  </a:moveTo>
                  <a:lnTo>
                    <a:pt x="0" y="31"/>
                  </a:lnTo>
                  <a:lnTo>
                    <a:pt x="54" y="62"/>
                  </a:lnTo>
                  <a:lnTo>
                    <a:pt x="108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íṧ1îḓé">
              <a:extLst>
                <a:ext uri="{FF2B5EF4-FFF2-40B4-BE49-F238E27FC236}">
                  <a16:creationId xmlns:a16="http://schemas.microsoft.com/office/drawing/2014/main" id="{E26DB413-1DAA-448A-A9B6-FB7C5E8403B1}"/>
                </a:ext>
              </a:extLst>
            </p:cNvPr>
            <p:cNvSpPr/>
            <p:nvPr/>
          </p:nvSpPr>
          <p:spPr bwMode="auto">
            <a:xfrm>
              <a:off x="6924676" y="1709738"/>
              <a:ext cx="85725" cy="982663"/>
            </a:xfrm>
            <a:custGeom>
              <a:avLst/>
              <a:gdLst>
                <a:gd name="T0" fmla="*/ 54 w 54"/>
                <a:gd name="T1" fmla="*/ 0 h 619"/>
                <a:gd name="T2" fmla="*/ 54 w 54"/>
                <a:gd name="T3" fmla="*/ 588 h 619"/>
                <a:gd name="T4" fmla="*/ 0 w 54"/>
                <a:gd name="T5" fmla="*/ 619 h 619"/>
                <a:gd name="T6" fmla="*/ 0 w 54"/>
                <a:gd name="T7" fmla="*/ 31 h 619"/>
                <a:gd name="T8" fmla="*/ 54 w 54"/>
                <a:gd name="T9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19">
                  <a:moveTo>
                    <a:pt x="54" y="0"/>
                  </a:moveTo>
                  <a:lnTo>
                    <a:pt x="54" y="588"/>
                  </a:lnTo>
                  <a:lnTo>
                    <a:pt x="0" y="619"/>
                  </a:lnTo>
                  <a:lnTo>
                    <a:pt x="0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4" name="is1íḋe">
              <a:extLst>
                <a:ext uri="{FF2B5EF4-FFF2-40B4-BE49-F238E27FC236}">
                  <a16:creationId xmlns:a16="http://schemas.microsoft.com/office/drawing/2014/main" id="{4C2975A0-58AF-4F27-A490-A6AA40CC99B1}"/>
                </a:ext>
              </a:extLst>
            </p:cNvPr>
            <p:cNvSpPr/>
            <p:nvPr/>
          </p:nvSpPr>
          <p:spPr bwMode="auto">
            <a:xfrm>
              <a:off x="6838951" y="1709738"/>
              <a:ext cx="85725" cy="982663"/>
            </a:xfrm>
            <a:custGeom>
              <a:avLst/>
              <a:gdLst>
                <a:gd name="T0" fmla="*/ 0 w 54"/>
                <a:gd name="T1" fmla="*/ 0 h 619"/>
                <a:gd name="T2" fmla="*/ 0 w 54"/>
                <a:gd name="T3" fmla="*/ 588 h 619"/>
                <a:gd name="T4" fmla="*/ 54 w 54"/>
                <a:gd name="T5" fmla="*/ 619 h 619"/>
                <a:gd name="T6" fmla="*/ 54 w 54"/>
                <a:gd name="T7" fmla="*/ 31 h 619"/>
                <a:gd name="T8" fmla="*/ 0 w 54"/>
                <a:gd name="T9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19">
                  <a:moveTo>
                    <a:pt x="0" y="0"/>
                  </a:moveTo>
                  <a:lnTo>
                    <a:pt x="0" y="588"/>
                  </a:lnTo>
                  <a:lnTo>
                    <a:pt x="54" y="619"/>
                  </a:lnTo>
                  <a:lnTo>
                    <a:pt x="54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íṩḷiḓé">
              <a:extLst>
                <a:ext uri="{FF2B5EF4-FFF2-40B4-BE49-F238E27FC236}">
                  <a16:creationId xmlns:a16="http://schemas.microsoft.com/office/drawing/2014/main" id="{A69BA007-B50C-4CD7-8062-107797DC30D5}"/>
                </a:ext>
              </a:extLst>
            </p:cNvPr>
            <p:cNvSpPr/>
            <p:nvPr/>
          </p:nvSpPr>
          <p:spPr bwMode="auto">
            <a:xfrm>
              <a:off x="6924676" y="1709738"/>
              <a:ext cx="85725" cy="153988"/>
            </a:xfrm>
            <a:custGeom>
              <a:avLst/>
              <a:gdLst>
                <a:gd name="T0" fmla="*/ 54 w 54"/>
                <a:gd name="T1" fmla="*/ 0 h 97"/>
                <a:gd name="T2" fmla="*/ 54 w 54"/>
                <a:gd name="T3" fmla="*/ 66 h 97"/>
                <a:gd name="T4" fmla="*/ 0 w 54"/>
                <a:gd name="T5" fmla="*/ 97 h 97"/>
                <a:gd name="T6" fmla="*/ 0 w 54"/>
                <a:gd name="T7" fmla="*/ 31 h 97"/>
                <a:gd name="T8" fmla="*/ 54 w 54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7">
                  <a:moveTo>
                    <a:pt x="54" y="0"/>
                  </a:moveTo>
                  <a:lnTo>
                    <a:pt x="54" y="66"/>
                  </a:lnTo>
                  <a:lnTo>
                    <a:pt x="0" y="97"/>
                  </a:lnTo>
                  <a:lnTo>
                    <a:pt x="0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A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6" name="î$1îḑé">
              <a:extLst>
                <a:ext uri="{FF2B5EF4-FFF2-40B4-BE49-F238E27FC236}">
                  <a16:creationId xmlns:a16="http://schemas.microsoft.com/office/drawing/2014/main" id="{0AD2CB6F-F472-45DA-8172-91CD718137E1}"/>
                </a:ext>
              </a:extLst>
            </p:cNvPr>
            <p:cNvSpPr/>
            <p:nvPr/>
          </p:nvSpPr>
          <p:spPr bwMode="auto">
            <a:xfrm>
              <a:off x="6838951" y="1709738"/>
              <a:ext cx="85725" cy="153988"/>
            </a:xfrm>
            <a:custGeom>
              <a:avLst/>
              <a:gdLst>
                <a:gd name="T0" fmla="*/ 0 w 54"/>
                <a:gd name="T1" fmla="*/ 0 h 97"/>
                <a:gd name="T2" fmla="*/ 0 w 54"/>
                <a:gd name="T3" fmla="*/ 66 h 97"/>
                <a:gd name="T4" fmla="*/ 54 w 54"/>
                <a:gd name="T5" fmla="*/ 97 h 97"/>
                <a:gd name="T6" fmla="*/ 54 w 54"/>
                <a:gd name="T7" fmla="*/ 31 h 97"/>
                <a:gd name="T8" fmla="*/ 0 w 54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7">
                  <a:moveTo>
                    <a:pt x="0" y="0"/>
                  </a:moveTo>
                  <a:lnTo>
                    <a:pt x="0" y="66"/>
                  </a:lnTo>
                  <a:lnTo>
                    <a:pt x="54" y="97"/>
                  </a:lnTo>
                  <a:lnTo>
                    <a:pt x="54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7" name="ísļíďè">
              <a:extLst>
                <a:ext uri="{FF2B5EF4-FFF2-40B4-BE49-F238E27FC236}">
                  <a16:creationId xmlns:a16="http://schemas.microsoft.com/office/drawing/2014/main" id="{492E92EF-1D73-4615-96C9-F2AAF41B665B}"/>
                </a:ext>
              </a:extLst>
            </p:cNvPr>
            <p:cNvSpPr/>
            <p:nvPr/>
          </p:nvSpPr>
          <p:spPr bwMode="auto">
            <a:xfrm>
              <a:off x="6759576" y="1277938"/>
              <a:ext cx="333375" cy="190500"/>
            </a:xfrm>
            <a:custGeom>
              <a:avLst/>
              <a:gdLst>
                <a:gd name="T0" fmla="*/ 104 w 210"/>
                <a:gd name="T1" fmla="*/ 0 h 120"/>
                <a:gd name="T2" fmla="*/ 0 w 210"/>
                <a:gd name="T3" fmla="*/ 60 h 120"/>
                <a:gd name="T4" fmla="*/ 106 w 210"/>
                <a:gd name="T5" fmla="*/ 120 h 120"/>
                <a:gd name="T6" fmla="*/ 210 w 210"/>
                <a:gd name="T7" fmla="*/ 60 h 120"/>
                <a:gd name="T8" fmla="*/ 104 w 210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120">
                  <a:moveTo>
                    <a:pt x="104" y="0"/>
                  </a:moveTo>
                  <a:lnTo>
                    <a:pt x="0" y="60"/>
                  </a:lnTo>
                  <a:lnTo>
                    <a:pt x="106" y="120"/>
                  </a:lnTo>
                  <a:lnTo>
                    <a:pt x="210" y="6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8" name="íṥļîḑe">
              <a:extLst>
                <a:ext uri="{FF2B5EF4-FFF2-40B4-BE49-F238E27FC236}">
                  <a16:creationId xmlns:a16="http://schemas.microsoft.com/office/drawing/2014/main" id="{92658AB4-F99C-4236-B25E-CEAD53B29975}"/>
                </a:ext>
              </a:extLst>
            </p:cNvPr>
            <p:cNvSpPr/>
            <p:nvPr/>
          </p:nvSpPr>
          <p:spPr bwMode="auto">
            <a:xfrm>
              <a:off x="6927851" y="1373188"/>
              <a:ext cx="165100" cy="438150"/>
            </a:xfrm>
            <a:custGeom>
              <a:avLst/>
              <a:gdLst>
                <a:gd name="T0" fmla="*/ 104 w 104"/>
                <a:gd name="T1" fmla="*/ 0 h 276"/>
                <a:gd name="T2" fmla="*/ 104 w 104"/>
                <a:gd name="T3" fmla="*/ 216 h 276"/>
                <a:gd name="T4" fmla="*/ 0 w 104"/>
                <a:gd name="T5" fmla="*/ 276 h 276"/>
                <a:gd name="T6" fmla="*/ 0 w 104"/>
                <a:gd name="T7" fmla="*/ 60 h 276"/>
                <a:gd name="T8" fmla="*/ 104 w 104"/>
                <a:gd name="T9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276">
                  <a:moveTo>
                    <a:pt x="104" y="0"/>
                  </a:moveTo>
                  <a:lnTo>
                    <a:pt x="104" y="216"/>
                  </a:lnTo>
                  <a:lnTo>
                    <a:pt x="0" y="276"/>
                  </a:lnTo>
                  <a:lnTo>
                    <a:pt x="0" y="6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9" name="iṧḷîḓe">
              <a:extLst>
                <a:ext uri="{FF2B5EF4-FFF2-40B4-BE49-F238E27FC236}">
                  <a16:creationId xmlns:a16="http://schemas.microsoft.com/office/drawing/2014/main" id="{34412EDC-20C2-4D6E-9DF6-C679035767AF}"/>
                </a:ext>
              </a:extLst>
            </p:cNvPr>
            <p:cNvSpPr/>
            <p:nvPr/>
          </p:nvSpPr>
          <p:spPr bwMode="auto">
            <a:xfrm>
              <a:off x="6759576" y="1373188"/>
              <a:ext cx="168275" cy="438150"/>
            </a:xfrm>
            <a:custGeom>
              <a:avLst/>
              <a:gdLst>
                <a:gd name="T0" fmla="*/ 0 w 106"/>
                <a:gd name="T1" fmla="*/ 0 h 276"/>
                <a:gd name="T2" fmla="*/ 0 w 106"/>
                <a:gd name="T3" fmla="*/ 216 h 276"/>
                <a:gd name="T4" fmla="*/ 106 w 106"/>
                <a:gd name="T5" fmla="*/ 276 h 276"/>
                <a:gd name="T6" fmla="*/ 106 w 106"/>
                <a:gd name="T7" fmla="*/ 60 h 276"/>
                <a:gd name="T8" fmla="*/ 0 w 106"/>
                <a:gd name="T9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76">
                  <a:moveTo>
                    <a:pt x="0" y="0"/>
                  </a:moveTo>
                  <a:lnTo>
                    <a:pt x="0" y="216"/>
                  </a:lnTo>
                  <a:lnTo>
                    <a:pt x="106" y="276"/>
                  </a:lnTo>
                  <a:lnTo>
                    <a:pt x="106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0" name="í$liďê">
              <a:extLst>
                <a:ext uri="{FF2B5EF4-FFF2-40B4-BE49-F238E27FC236}">
                  <a16:creationId xmlns:a16="http://schemas.microsoft.com/office/drawing/2014/main" id="{E0963022-0923-4871-90D3-026AE5FA79C0}"/>
                </a:ext>
              </a:extLst>
            </p:cNvPr>
            <p:cNvSpPr/>
            <p:nvPr/>
          </p:nvSpPr>
          <p:spPr bwMode="auto">
            <a:xfrm>
              <a:off x="6838951" y="1185863"/>
              <a:ext cx="171450" cy="98425"/>
            </a:xfrm>
            <a:custGeom>
              <a:avLst/>
              <a:gdLst>
                <a:gd name="T0" fmla="*/ 54 w 108"/>
                <a:gd name="T1" fmla="*/ 0 h 62"/>
                <a:gd name="T2" fmla="*/ 0 w 108"/>
                <a:gd name="T3" fmla="*/ 31 h 62"/>
                <a:gd name="T4" fmla="*/ 54 w 108"/>
                <a:gd name="T5" fmla="*/ 62 h 62"/>
                <a:gd name="T6" fmla="*/ 108 w 108"/>
                <a:gd name="T7" fmla="*/ 31 h 62"/>
                <a:gd name="T8" fmla="*/ 54 w 10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2">
                  <a:moveTo>
                    <a:pt x="54" y="0"/>
                  </a:moveTo>
                  <a:lnTo>
                    <a:pt x="0" y="31"/>
                  </a:lnTo>
                  <a:lnTo>
                    <a:pt x="54" y="62"/>
                  </a:lnTo>
                  <a:lnTo>
                    <a:pt x="108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1" name="iṣḻîďé">
              <a:extLst>
                <a:ext uri="{FF2B5EF4-FFF2-40B4-BE49-F238E27FC236}">
                  <a16:creationId xmlns:a16="http://schemas.microsoft.com/office/drawing/2014/main" id="{7BD43FAE-E24A-4DB8-94A8-E5BC350B56D4}"/>
                </a:ext>
              </a:extLst>
            </p:cNvPr>
            <p:cNvSpPr/>
            <p:nvPr/>
          </p:nvSpPr>
          <p:spPr bwMode="auto">
            <a:xfrm>
              <a:off x="6924676" y="1235075"/>
              <a:ext cx="85725" cy="187325"/>
            </a:xfrm>
            <a:custGeom>
              <a:avLst/>
              <a:gdLst>
                <a:gd name="T0" fmla="*/ 54 w 54"/>
                <a:gd name="T1" fmla="*/ 0 h 118"/>
                <a:gd name="T2" fmla="*/ 54 w 54"/>
                <a:gd name="T3" fmla="*/ 87 h 118"/>
                <a:gd name="T4" fmla="*/ 0 w 54"/>
                <a:gd name="T5" fmla="*/ 118 h 118"/>
                <a:gd name="T6" fmla="*/ 0 w 54"/>
                <a:gd name="T7" fmla="*/ 31 h 118"/>
                <a:gd name="T8" fmla="*/ 54 w 54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18">
                  <a:moveTo>
                    <a:pt x="54" y="0"/>
                  </a:moveTo>
                  <a:lnTo>
                    <a:pt x="54" y="87"/>
                  </a:lnTo>
                  <a:lnTo>
                    <a:pt x="0" y="118"/>
                  </a:lnTo>
                  <a:lnTo>
                    <a:pt x="0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2" name="íṧlíḋé">
              <a:extLst>
                <a:ext uri="{FF2B5EF4-FFF2-40B4-BE49-F238E27FC236}">
                  <a16:creationId xmlns:a16="http://schemas.microsoft.com/office/drawing/2014/main" id="{B3B180CE-2BD9-4A09-9941-DBE8DD36E42E}"/>
                </a:ext>
              </a:extLst>
            </p:cNvPr>
            <p:cNvSpPr/>
            <p:nvPr/>
          </p:nvSpPr>
          <p:spPr bwMode="auto">
            <a:xfrm>
              <a:off x="6838951" y="1235075"/>
              <a:ext cx="85725" cy="187325"/>
            </a:xfrm>
            <a:custGeom>
              <a:avLst/>
              <a:gdLst>
                <a:gd name="T0" fmla="*/ 0 w 54"/>
                <a:gd name="T1" fmla="*/ 0 h 118"/>
                <a:gd name="T2" fmla="*/ 0 w 54"/>
                <a:gd name="T3" fmla="*/ 87 h 118"/>
                <a:gd name="T4" fmla="*/ 54 w 54"/>
                <a:gd name="T5" fmla="*/ 118 h 118"/>
                <a:gd name="T6" fmla="*/ 54 w 54"/>
                <a:gd name="T7" fmla="*/ 31 h 118"/>
                <a:gd name="T8" fmla="*/ 0 w 54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18">
                  <a:moveTo>
                    <a:pt x="0" y="0"/>
                  </a:moveTo>
                  <a:lnTo>
                    <a:pt x="0" y="87"/>
                  </a:lnTo>
                  <a:lnTo>
                    <a:pt x="54" y="118"/>
                  </a:lnTo>
                  <a:lnTo>
                    <a:pt x="54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3" name="ïṥlîďé">
              <a:extLst>
                <a:ext uri="{FF2B5EF4-FFF2-40B4-BE49-F238E27FC236}">
                  <a16:creationId xmlns:a16="http://schemas.microsoft.com/office/drawing/2014/main" id="{299B2CE9-3C62-42BA-93D3-A8C464672623}"/>
                </a:ext>
              </a:extLst>
            </p:cNvPr>
            <p:cNvSpPr/>
            <p:nvPr/>
          </p:nvSpPr>
          <p:spPr bwMode="auto">
            <a:xfrm>
              <a:off x="7218363" y="2214563"/>
              <a:ext cx="382588" cy="269875"/>
            </a:xfrm>
            <a:custGeom>
              <a:avLst/>
              <a:gdLst>
                <a:gd name="T0" fmla="*/ 100 w 116"/>
                <a:gd name="T1" fmla="*/ 13 h 82"/>
                <a:gd name="T2" fmla="*/ 18 w 116"/>
                <a:gd name="T3" fmla="*/ 12 h 82"/>
                <a:gd name="T4" fmla="*/ 0 w 116"/>
                <a:gd name="T5" fmla="*/ 37 h 82"/>
                <a:gd name="T6" fmla="*/ 2 w 116"/>
                <a:gd name="T7" fmla="*/ 48 h 82"/>
                <a:gd name="T8" fmla="*/ 6 w 116"/>
                <a:gd name="T9" fmla="*/ 58 h 82"/>
                <a:gd name="T10" fmla="*/ 13 w 116"/>
                <a:gd name="T11" fmla="*/ 66 h 82"/>
                <a:gd name="T12" fmla="*/ 21 w 116"/>
                <a:gd name="T13" fmla="*/ 73 h 82"/>
                <a:gd name="T14" fmla="*/ 35 w 116"/>
                <a:gd name="T15" fmla="*/ 79 h 82"/>
                <a:gd name="T16" fmla="*/ 54 w 116"/>
                <a:gd name="T17" fmla="*/ 82 h 82"/>
                <a:gd name="T18" fmla="*/ 65 w 116"/>
                <a:gd name="T19" fmla="*/ 82 h 82"/>
                <a:gd name="T20" fmla="*/ 72 w 116"/>
                <a:gd name="T21" fmla="*/ 81 h 82"/>
                <a:gd name="T22" fmla="*/ 80 w 116"/>
                <a:gd name="T23" fmla="*/ 79 h 82"/>
                <a:gd name="T24" fmla="*/ 87 w 116"/>
                <a:gd name="T25" fmla="*/ 77 h 82"/>
                <a:gd name="T26" fmla="*/ 94 w 116"/>
                <a:gd name="T27" fmla="*/ 73 h 82"/>
                <a:gd name="T28" fmla="*/ 101 w 116"/>
                <a:gd name="T29" fmla="*/ 69 h 82"/>
                <a:gd name="T30" fmla="*/ 109 w 116"/>
                <a:gd name="T31" fmla="*/ 60 h 82"/>
                <a:gd name="T32" fmla="*/ 115 w 116"/>
                <a:gd name="T33" fmla="*/ 49 h 82"/>
                <a:gd name="T34" fmla="*/ 116 w 116"/>
                <a:gd name="T35" fmla="*/ 44 h 82"/>
                <a:gd name="T36" fmla="*/ 116 w 116"/>
                <a:gd name="T37" fmla="*/ 36 h 82"/>
                <a:gd name="T38" fmla="*/ 100 w 116"/>
                <a:gd name="T39" fmla="*/ 1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6" h="82">
                  <a:moveTo>
                    <a:pt x="100" y="13"/>
                  </a:moveTo>
                  <a:cubicBezTo>
                    <a:pt x="78" y="0"/>
                    <a:pt x="41" y="0"/>
                    <a:pt x="18" y="12"/>
                  </a:cubicBezTo>
                  <a:cubicBezTo>
                    <a:pt x="6" y="19"/>
                    <a:pt x="0" y="28"/>
                    <a:pt x="0" y="37"/>
                  </a:cubicBezTo>
                  <a:cubicBezTo>
                    <a:pt x="0" y="42"/>
                    <a:pt x="1" y="46"/>
                    <a:pt x="2" y="48"/>
                  </a:cubicBezTo>
                  <a:cubicBezTo>
                    <a:pt x="2" y="51"/>
                    <a:pt x="4" y="54"/>
                    <a:pt x="6" y="58"/>
                  </a:cubicBezTo>
                  <a:cubicBezTo>
                    <a:pt x="8" y="62"/>
                    <a:pt x="12" y="65"/>
                    <a:pt x="13" y="66"/>
                  </a:cubicBezTo>
                  <a:cubicBezTo>
                    <a:pt x="16" y="69"/>
                    <a:pt x="20" y="72"/>
                    <a:pt x="21" y="73"/>
                  </a:cubicBezTo>
                  <a:cubicBezTo>
                    <a:pt x="25" y="75"/>
                    <a:pt x="31" y="78"/>
                    <a:pt x="35" y="79"/>
                  </a:cubicBezTo>
                  <a:cubicBezTo>
                    <a:pt x="42" y="81"/>
                    <a:pt x="47" y="82"/>
                    <a:pt x="54" y="82"/>
                  </a:cubicBezTo>
                  <a:cubicBezTo>
                    <a:pt x="58" y="82"/>
                    <a:pt x="61" y="82"/>
                    <a:pt x="65" y="82"/>
                  </a:cubicBezTo>
                  <a:cubicBezTo>
                    <a:pt x="67" y="82"/>
                    <a:pt x="70" y="81"/>
                    <a:pt x="72" y="81"/>
                  </a:cubicBezTo>
                  <a:cubicBezTo>
                    <a:pt x="72" y="81"/>
                    <a:pt x="76" y="80"/>
                    <a:pt x="80" y="79"/>
                  </a:cubicBezTo>
                  <a:cubicBezTo>
                    <a:pt x="82" y="79"/>
                    <a:pt x="85" y="78"/>
                    <a:pt x="87" y="77"/>
                  </a:cubicBezTo>
                  <a:cubicBezTo>
                    <a:pt x="87" y="77"/>
                    <a:pt x="91" y="76"/>
                    <a:pt x="94" y="73"/>
                  </a:cubicBezTo>
                  <a:cubicBezTo>
                    <a:pt x="96" y="72"/>
                    <a:pt x="99" y="71"/>
                    <a:pt x="101" y="69"/>
                  </a:cubicBezTo>
                  <a:cubicBezTo>
                    <a:pt x="102" y="68"/>
                    <a:pt x="106" y="65"/>
                    <a:pt x="109" y="60"/>
                  </a:cubicBezTo>
                  <a:cubicBezTo>
                    <a:pt x="112" y="56"/>
                    <a:pt x="114" y="52"/>
                    <a:pt x="115" y="49"/>
                  </a:cubicBezTo>
                  <a:cubicBezTo>
                    <a:pt x="115" y="48"/>
                    <a:pt x="116" y="46"/>
                    <a:pt x="116" y="44"/>
                  </a:cubicBezTo>
                  <a:cubicBezTo>
                    <a:pt x="116" y="42"/>
                    <a:pt x="116" y="39"/>
                    <a:pt x="116" y="36"/>
                  </a:cubicBezTo>
                  <a:cubicBezTo>
                    <a:pt x="116" y="28"/>
                    <a:pt x="111" y="20"/>
                    <a:pt x="100" y="13"/>
                  </a:cubicBezTo>
                  <a:close/>
                </a:path>
              </a:pathLst>
            </a:custGeom>
            <a:gradFill>
              <a:gsLst>
                <a:gs pos="0">
                  <a:srgbClr val="BA814D"/>
                </a:gs>
                <a:gs pos="50000">
                  <a:srgbClr val="A07145"/>
                </a:gs>
                <a:gs pos="100000">
                  <a:srgbClr val="8E6640"/>
                </a:gs>
              </a:gsLst>
              <a:lin ang="2700000" scaled="1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4" name="íṣḻîďe">
              <a:extLst>
                <a:ext uri="{FF2B5EF4-FFF2-40B4-BE49-F238E27FC236}">
                  <a16:creationId xmlns:a16="http://schemas.microsoft.com/office/drawing/2014/main" id="{5F5A62C0-3885-4B8E-959B-60F95E4DC97C}"/>
                </a:ext>
              </a:extLst>
            </p:cNvPr>
            <p:cNvSpPr/>
            <p:nvPr/>
          </p:nvSpPr>
          <p:spPr bwMode="auto">
            <a:xfrm>
              <a:off x="7167563" y="2193925"/>
              <a:ext cx="485775" cy="280988"/>
            </a:xfrm>
            <a:custGeom>
              <a:avLst/>
              <a:gdLst>
                <a:gd name="T0" fmla="*/ 122 w 147"/>
                <a:gd name="T1" fmla="*/ 16 h 85"/>
                <a:gd name="T2" fmla="*/ 27 w 147"/>
                <a:gd name="T3" fmla="*/ 15 h 85"/>
                <a:gd name="T4" fmla="*/ 25 w 147"/>
                <a:gd name="T5" fmla="*/ 69 h 85"/>
                <a:gd name="T6" fmla="*/ 120 w 147"/>
                <a:gd name="T7" fmla="*/ 70 h 85"/>
                <a:gd name="T8" fmla="*/ 122 w 147"/>
                <a:gd name="T9" fmla="*/ 16 h 85"/>
                <a:gd name="T10" fmla="*/ 114 w 147"/>
                <a:gd name="T11" fmla="*/ 67 h 85"/>
                <a:gd name="T12" fmla="*/ 32 w 147"/>
                <a:gd name="T13" fmla="*/ 66 h 85"/>
                <a:gd name="T14" fmla="*/ 33 w 147"/>
                <a:gd name="T15" fmla="*/ 18 h 85"/>
                <a:gd name="T16" fmla="*/ 115 w 147"/>
                <a:gd name="T17" fmla="*/ 19 h 85"/>
                <a:gd name="T18" fmla="*/ 114 w 147"/>
                <a:gd name="T19" fmla="*/ 6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" h="85">
                  <a:moveTo>
                    <a:pt x="122" y="16"/>
                  </a:moveTo>
                  <a:cubicBezTo>
                    <a:pt x="96" y="0"/>
                    <a:pt x="54" y="0"/>
                    <a:pt x="27" y="15"/>
                  </a:cubicBezTo>
                  <a:cubicBezTo>
                    <a:pt x="1" y="30"/>
                    <a:pt x="0" y="54"/>
                    <a:pt x="25" y="69"/>
                  </a:cubicBezTo>
                  <a:cubicBezTo>
                    <a:pt x="51" y="85"/>
                    <a:pt x="93" y="85"/>
                    <a:pt x="120" y="70"/>
                  </a:cubicBezTo>
                  <a:cubicBezTo>
                    <a:pt x="146" y="56"/>
                    <a:pt x="147" y="31"/>
                    <a:pt x="122" y="16"/>
                  </a:cubicBezTo>
                  <a:close/>
                  <a:moveTo>
                    <a:pt x="114" y="67"/>
                  </a:moveTo>
                  <a:cubicBezTo>
                    <a:pt x="90" y="80"/>
                    <a:pt x="54" y="79"/>
                    <a:pt x="32" y="66"/>
                  </a:cubicBezTo>
                  <a:cubicBezTo>
                    <a:pt x="9" y="53"/>
                    <a:pt x="10" y="31"/>
                    <a:pt x="33" y="18"/>
                  </a:cubicBezTo>
                  <a:cubicBezTo>
                    <a:pt x="56" y="6"/>
                    <a:pt x="93" y="6"/>
                    <a:pt x="115" y="19"/>
                  </a:cubicBezTo>
                  <a:cubicBezTo>
                    <a:pt x="137" y="33"/>
                    <a:pt x="137" y="54"/>
                    <a:pt x="114" y="67"/>
                  </a:cubicBezTo>
                  <a:close/>
                </a:path>
              </a:pathLst>
            </a:custGeom>
            <a:gradFill>
              <a:gsLst>
                <a:gs pos="0">
                  <a:srgbClr val="BF8B5B"/>
                </a:gs>
                <a:gs pos="100000">
                  <a:srgbClr val="ECB17D"/>
                </a:gs>
              </a:gsLst>
              <a:lin ang="2700000" scaled="1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5" name="ïsľïḍè">
              <a:extLst>
                <a:ext uri="{FF2B5EF4-FFF2-40B4-BE49-F238E27FC236}">
                  <a16:creationId xmlns:a16="http://schemas.microsoft.com/office/drawing/2014/main" id="{83CAAB1A-AFFC-447D-831C-07A22DBB3949}"/>
                </a:ext>
              </a:extLst>
            </p:cNvPr>
            <p:cNvSpPr/>
            <p:nvPr/>
          </p:nvSpPr>
          <p:spPr bwMode="auto">
            <a:xfrm>
              <a:off x="7191376" y="2332038"/>
              <a:ext cx="438150" cy="182563"/>
            </a:xfrm>
            <a:custGeom>
              <a:avLst/>
              <a:gdLst>
                <a:gd name="T0" fmla="*/ 25 w 133"/>
                <a:gd name="T1" fmla="*/ 44 h 55"/>
                <a:gd name="T2" fmla="*/ 15 w 133"/>
                <a:gd name="T3" fmla="*/ 37 h 55"/>
                <a:gd name="T4" fmla="*/ 11 w 133"/>
                <a:gd name="T5" fmla="*/ 33 h 55"/>
                <a:gd name="T6" fmla="*/ 6 w 133"/>
                <a:gd name="T7" fmla="*/ 26 h 55"/>
                <a:gd name="T8" fmla="*/ 1 w 133"/>
                <a:gd name="T9" fmla="*/ 15 h 55"/>
                <a:gd name="T10" fmla="*/ 0 w 133"/>
                <a:gd name="T11" fmla="*/ 10 h 55"/>
                <a:gd name="T12" fmla="*/ 0 w 133"/>
                <a:gd name="T13" fmla="*/ 1 h 55"/>
                <a:gd name="T14" fmla="*/ 18 w 133"/>
                <a:gd name="T15" fmla="*/ 27 h 55"/>
                <a:gd name="T16" fmla="*/ 113 w 133"/>
                <a:gd name="T17" fmla="*/ 28 h 55"/>
                <a:gd name="T18" fmla="*/ 133 w 133"/>
                <a:gd name="T19" fmla="*/ 0 h 55"/>
                <a:gd name="T20" fmla="*/ 132 w 133"/>
                <a:gd name="T21" fmla="*/ 11 h 55"/>
                <a:gd name="T22" fmla="*/ 131 w 133"/>
                <a:gd name="T23" fmla="*/ 16 h 55"/>
                <a:gd name="T24" fmla="*/ 124 w 133"/>
                <a:gd name="T25" fmla="*/ 30 h 55"/>
                <a:gd name="T26" fmla="*/ 99 w 133"/>
                <a:gd name="T27" fmla="*/ 49 h 55"/>
                <a:gd name="T28" fmla="*/ 61 w 133"/>
                <a:gd name="T29" fmla="*/ 55 h 55"/>
                <a:gd name="T30" fmla="*/ 41 w 133"/>
                <a:gd name="T31" fmla="*/ 51 h 55"/>
                <a:gd name="T32" fmla="*/ 25 w 133"/>
                <a:gd name="T33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3" h="55">
                  <a:moveTo>
                    <a:pt x="25" y="44"/>
                  </a:moveTo>
                  <a:cubicBezTo>
                    <a:pt x="23" y="43"/>
                    <a:pt x="18" y="40"/>
                    <a:pt x="15" y="37"/>
                  </a:cubicBezTo>
                  <a:cubicBezTo>
                    <a:pt x="14" y="36"/>
                    <a:pt x="12" y="34"/>
                    <a:pt x="11" y="33"/>
                  </a:cubicBezTo>
                  <a:cubicBezTo>
                    <a:pt x="10" y="31"/>
                    <a:pt x="8" y="28"/>
                    <a:pt x="6" y="26"/>
                  </a:cubicBezTo>
                  <a:cubicBezTo>
                    <a:pt x="4" y="21"/>
                    <a:pt x="2" y="17"/>
                    <a:pt x="1" y="15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0" y="10"/>
                    <a:pt x="6" y="20"/>
                    <a:pt x="18" y="27"/>
                  </a:cubicBezTo>
                  <a:cubicBezTo>
                    <a:pt x="44" y="43"/>
                    <a:pt x="86" y="43"/>
                    <a:pt x="113" y="28"/>
                  </a:cubicBezTo>
                  <a:cubicBezTo>
                    <a:pt x="126" y="21"/>
                    <a:pt x="133" y="11"/>
                    <a:pt x="133" y="0"/>
                  </a:cubicBezTo>
                  <a:cubicBezTo>
                    <a:pt x="133" y="3"/>
                    <a:pt x="133" y="8"/>
                    <a:pt x="132" y="11"/>
                  </a:cubicBezTo>
                  <a:cubicBezTo>
                    <a:pt x="132" y="12"/>
                    <a:pt x="131" y="14"/>
                    <a:pt x="131" y="16"/>
                  </a:cubicBezTo>
                  <a:cubicBezTo>
                    <a:pt x="129" y="23"/>
                    <a:pt x="125" y="28"/>
                    <a:pt x="124" y="30"/>
                  </a:cubicBezTo>
                  <a:cubicBezTo>
                    <a:pt x="117" y="40"/>
                    <a:pt x="106" y="46"/>
                    <a:pt x="99" y="49"/>
                  </a:cubicBezTo>
                  <a:cubicBezTo>
                    <a:pt x="83" y="55"/>
                    <a:pt x="67" y="55"/>
                    <a:pt x="61" y="55"/>
                  </a:cubicBezTo>
                  <a:cubicBezTo>
                    <a:pt x="55" y="54"/>
                    <a:pt x="49" y="54"/>
                    <a:pt x="41" y="51"/>
                  </a:cubicBezTo>
                  <a:cubicBezTo>
                    <a:pt x="35" y="50"/>
                    <a:pt x="29" y="47"/>
                    <a:pt x="25" y="44"/>
                  </a:cubicBezTo>
                  <a:close/>
                </a:path>
              </a:pathLst>
            </a:custGeom>
            <a:solidFill>
              <a:srgbClr val="BF8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6" name="íślîḍè">
              <a:extLst>
                <a:ext uri="{FF2B5EF4-FFF2-40B4-BE49-F238E27FC236}">
                  <a16:creationId xmlns:a16="http://schemas.microsoft.com/office/drawing/2014/main" id="{851EF0EC-2164-4E68-ADCB-EB541CAB7406}"/>
                </a:ext>
              </a:extLst>
            </p:cNvPr>
            <p:cNvSpPr/>
            <p:nvPr/>
          </p:nvSpPr>
          <p:spPr bwMode="auto">
            <a:xfrm>
              <a:off x="7240588" y="1906588"/>
              <a:ext cx="342900" cy="501650"/>
            </a:xfrm>
            <a:custGeom>
              <a:avLst/>
              <a:gdLst>
                <a:gd name="T0" fmla="*/ 102 w 104"/>
                <a:gd name="T1" fmla="*/ 152 h 152"/>
                <a:gd name="T2" fmla="*/ 101 w 104"/>
                <a:gd name="T3" fmla="*/ 151 h 152"/>
                <a:gd name="T4" fmla="*/ 55 w 104"/>
                <a:gd name="T5" fmla="*/ 6 h 152"/>
                <a:gd name="T6" fmla="*/ 3 w 104"/>
                <a:gd name="T7" fmla="*/ 109 h 152"/>
                <a:gd name="T8" fmla="*/ 1 w 104"/>
                <a:gd name="T9" fmla="*/ 110 h 152"/>
                <a:gd name="T10" fmla="*/ 0 w 104"/>
                <a:gd name="T11" fmla="*/ 108 h 152"/>
                <a:gd name="T12" fmla="*/ 54 w 104"/>
                <a:gd name="T13" fmla="*/ 1 h 152"/>
                <a:gd name="T14" fmla="*/ 55 w 104"/>
                <a:gd name="T15" fmla="*/ 0 h 152"/>
                <a:gd name="T16" fmla="*/ 57 w 104"/>
                <a:gd name="T17" fmla="*/ 1 h 152"/>
                <a:gd name="T18" fmla="*/ 104 w 104"/>
                <a:gd name="T19" fmla="*/ 150 h 152"/>
                <a:gd name="T20" fmla="*/ 103 w 104"/>
                <a:gd name="T21" fmla="*/ 152 h 152"/>
                <a:gd name="T22" fmla="*/ 102 w 104"/>
                <a:gd name="T2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4" h="152">
                  <a:moveTo>
                    <a:pt x="102" y="152"/>
                  </a:moveTo>
                  <a:cubicBezTo>
                    <a:pt x="102" y="152"/>
                    <a:pt x="101" y="152"/>
                    <a:pt x="101" y="151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10"/>
                    <a:pt x="2" y="110"/>
                    <a:pt x="1" y="110"/>
                  </a:cubicBezTo>
                  <a:cubicBezTo>
                    <a:pt x="0" y="109"/>
                    <a:pt x="0" y="108"/>
                    <a:pt x="0" y="108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0"/>
                    <a:pt x="55" y="0"/>
                    <a:pt x="55" y="0"/>
                  </a:cubicBezTo>
                  <a:cubicBezTo>
                    <a:pt x="56" y="0"/>
                    <a:pt x="56" y="0"/>
                    <a:pt x="57" y="1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51"/>
                    <a:pt x="104" y="152"/>
                    <a:pt x="103" y="152"/>
                  </a:cubicBezTo>
                  <a:lnTo>
                    <a:pt x="102" y="152"/>
                  </a:lnTo>
                  <a:close/>
                </a:path>
              </a:pathLst>
            </a:custGeom>
            <a:solidFill>
              <a:srgbClr val="6E50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íṧļïḋê">
              <a:extLst>
                <a:ext uri="{FF2B5EF4-FFF2-40B4-BE49-F238E27FC236}">
                  <a16:creationId xmlns:a16="http://schemas.microsoft.com/office/drawing/2014/main" id="{C1DCAD9D-2AB3-4C9D-A11C-7FC700731D3A}"/>
                </a:ext>
              </a:extLst>
            </p:cNvPr>
            <p:cNvSpPr/>
            <p:nvPr/>
          </p:nvSpPr>
          <p:spPr bwMode="auto">
            <a:xfrm>
              <a:off x="6092826" y="1577975"/>
              <a:ext cx="382588" cy="269875"/>
            </a:xfrm>
            <a:custGeom>
              <a:avLst/>
              <a:gdLst>
                <a:gd name="T0" fmla="*/ 99 w 116"/>
                <a:gd name="T1" fmla="*/ 13 h 82"/>
                <a:gd name="T2" fmla="*/ 17 w 116"/>
                <a:gd name="T3" fmla="*/ 12 h 82"/>
                <a:gd name="T4" fmla="*/ 0 w 116"/>
                <a:gd name="T5" fmla="*/ 37 h 82"/>
                <a:gd name="T6" fmla="*/ 1 w 116"/>
                <a:gd name="T7" fmla="*/ 48 h 82"/>
                <a:gd name="T8" fmla="*/ 5 w 116"/>
                <a:gd name="T9" fmla="*/ 58 h 82"/>
                <a:gd name="T10" fmla="*/ 12 w 116"/>
                <a:gd name="T11" fmla="*/ 66 h 82"/>
                <a:gd name="T12" fmla="*/ 20 w 116"/>
                <a:gd name="T13" fmla="*/ 73 h 82"/>
                <a:gd name="T14" fmla="*/ 34 w 116"/>
                <a:gd name="T15" fmla="*/ 79 h 82"/>
                <a:gd name="T16" fmla="*/ 53 w 116"/>
                <a:gd name="T17" fmla="*/ 82 h 82"/>
                <a:gd name="T18" fmla="*/ 64 w 116"/>
                <a:gd name="T19" fmla="*/ 82 h 82"/>
                <a:gd name="T20" fmla="*/ 72 w 116"/>
                <a:gd name="T21" fmla="*/ 81 h 82"/>
                <a:gd name="T22" fmla="*/ 79 w 116"/>
                <a:gd name="T23" fmla="*/ 79 h 82"/>
                <a:gd name="T24" fmla="*/ 86 w 116"/>
                <a:gd name="T25" fmla="*/ 77 h 82"/>
                <a:gd name="T26" fmla="*/ 94 w 116"/>
                <a:gd name="T27" fmla="*/ 73 h 82"/>
                <a:gd name="T28" fmla="*/ 100 w 116"/>
                <a:gd name="T29" fmla="*/ 69 h 82"/>
                <a:gd name="T30" fmla="*/ 108 w 116"/>
                <a:gd name="T31" fmla="*/ 60 h 82"/>
                <a:gd name="T32" fmla="*/ 114 w 116"/>
                <a:gd name="T33" fmla="*/ 49 h 82"/>
                <a:gd name="T34" fmla="*/ 115 w 116"/>
                <a:gd name="T35" fmla="*/ 44 h 82"/>
                <a:gd name="T36" fmla="*/ 116 w 116"/>
                <a:gd name="T37" fmla="*/ 36 h 82"/>
                <a:gd name="T38" fmla="*/ 99 w 116"/>
                <a:gd name="T39" fmla="*/ 1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6" h="82">
                  <a:moveTo>
                    <a:pt x="99" y="13"/>
                  </a:moveTo>
                  <a:cubicBezTo>
                    <a:pt x="77" y="0"/>
                    <a:pt x="41" y="0"/>
                    <a:pt x="17" y="12"/>
                  </a:cubicBezTo>
                  <a:cubicBezTo>
                    <a:pt x="6" y="19"/>
                    <a:pt x="0" y="28"/>
                    <a:pt x="0" y="37"/>
                  </a:cubicBezTo>
                  <a:cubicBezTo>
                    <a:pt x="0" y="42"/>
                    <a:pt x="0" y="46"/>
                    <a:pt x="1" y="48"/>
                  </a:cubicBezTo>
                  <a:cubicBezTo>
                    <a:pt x="2" y="51"/>
                    <a:pt x="3" y="54"/>
                    <a:pt x="5" y="58"/>
                  </a:cubicBezTo>
                  <a:cubicBezTo>
                    <a:pt x="7" y="62"/>
                    <a:pt x="11" y="65"/>
                    <a:pt x="12" y="66"/>
                  </a:cubicBezTo>
                  <a:cubicBezTo>
                    <a:pt x="15" y="69"/>
                    <a:pt x="19" y="72"/>
                    <a:pt x="20" y="73"/>
                  </a:cubicBezTo>
                  <a:cubicBezTo>
                    <a:pt x="24" y="75"/>
                    <a:pt x="30" y="78"/>
                    <a:pt x="34" y="79"/>
                  </a:cubicBezTo>
                  <a:cubicBezTo>
                    <a:pt x="41" y="81"/>
                    <a:pt x="46" y="82"/>
                    <a:pt x="53" y="82"/>
                  </a:cubicBezTo>
                  <a:cubicBezTo>
                    <a:pt x="57" y="82"/>
                    <a:pt x="60" y="82"/>
                    <a:pt x="64" y="82"/>
                  </a:cubicBezTo>
                  <a:cubicBezTo>
                    <a:pt x="66" y="82"/>
                    <a:pt x="69" y="81"/>
                    <a:pt x="72" y="81"/>
                  </a:cubicBezTo>
                  <a:cubicBezTo>
                    <a:pt x="72" y="81"/>
                    <a:pt x="75" y="80"/>
                    <a:pt x="79" y="79"/>
                  </a:cubicBezTo>
                  <a:cubicBezTo>
                    <a:pt x="81" y="79"/>
                    <a:pt x="84" y="78"/>
                    <a:pt x="86" y="77"/>
                  </a:cubicBezTo>
                  <a:cubicBezTo>
                    <a:pt x="87" y="77"/>
                    <a:pt x="90" y="76"/>
                    <a:pt x="94" y="73"/>
                  </a:cubicBezTo>
                  <a:cubicBezTo>
                    <a:pt x="96" y="72"/>
                    <a:pt x="98" y="71"/>
                    <a:pt x="100" y="69"/>
                  </a:cubicBezTo>
                  <a:cubicBezTo>
                    <a:pt x="101" y="68"/>
                    <a:pt x="105" y="65"/>
                    <a:pt x="108" y="60"/>
                  </a:cubicBezTo>
                  <a:cubicBezTo>
                    <a:pt x="111" y="56"/>
                    <a:pt x="113" y="52"/>
                    <a:pt x="114" y="49"/>
                  </a:cubicBezTo>
                  <a:cubicBezTo>
                    <a:pt x="114" y="48"/>
                    <a:pt x="115" y="46"/>
                    <a:pt x="115" y="44"/>
                  </a:cubicBezTo>
                  <a:cubicBezTo>
                    <a:pt x="115" y="42"/>
                    <a:pt x="115" y="39"/>
                    <a:pt x="116" y="36"/>
                  </a:cubicBezTo>
                  <a:cubicBezTo>
                    <a:pt x="116" y="28"/>
                    <a:pt x="110" y="20"/>
                    <a:pt x="99" y="13"/>
                  </a:cubicBezTo>
                  <a:close/>
                </a:path>
              </a:pathLst>
            </a:custGeom>
            <a:gradFill>
              <a:gsLst>
                <a:gs pos="0">
                  <a:srgbClr val="BA814D"/>
                </a:gs>
                <a:gs pos="50000">
                  <a:srgbClr val="A07145"/>
                </a:gs>
                <a:gs pos="100000">
                  <a:srgbClr val="8E6640"/>
                </a:gs>
              </a:gsLst>
              <a:lin ang="2700000" scaled="1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ïṣļiḑè">
              <a:extLst>
                <a:ext uri="{FF2B5EF4-FFF2-40B4-BE49-F238E27FC236}">
                  <a16:creationId xmlns:a16="http://schemas.microsoft.com/office/drawing/2014/main" id="{7AEA721F-E00A-407A-B648-D72BA3977F85}"/>
                </a:ext>
              </a:extLst>
            </p:cNvPr>
            <p:cNvSpPr/>
            <p:nvPr/>
          </p:nvSpPr>
          <p:spPr bwMode="auto">
            <a:xfrm>
              <a:off x="6040438" y="1557338"/>
              <a:ext cx="484188" cy="280988"/>
            </a:xfrm>
            <a:custGeom>
              <a:avLst/>
              <a:gdLst>
                <a:gd name="T0" fmla="*/ 122 w 147"/>
                <a:gd name="T1" fmla="*/ 16 h 85"/>
                <a:gd name="T2" fmla="*/ 27 w 147"/>
                <a:gd name="T3" fmla="*/ 15 h 85"/>
                <a:gd name="T4" fmla="*/ 25 w 147"/>
                <a:gd name="T5" fmla="*/ 69 h 85"/>
                <a:gd name="T6" fmla="*/ 120 w 147"/>
                <a:gd name="T7" fmla="*/ 70 h 85"/>
                <a:gd name="T8" fmla="*/ 122 w 147"/>
                <a:gd name="T9" fmla="*/ 16 h 85"/>
                <a:gd name="T10" fmla="*/ 114 w 147"/>
                <a:gd name="T11" fmla="*/ 67 h 85"/>
                <a:gd name="T12" fmla="*/ 32 w 147"/>
                <a:gd name="T13" fmla="*/ 66 h 85"/>
                <a:gd name="T14" fmla="*/ 33 w 147"/>
                <a:gd name="T15" fmla="*/ 18 h 85"/>
                <a:gd name="T16" fmla="*/ 115 w 147"/>
                <a:gd name="T17" fmla="*/ 19 h 85"/>
                <a:gd name="T18" fmla="*/ 114 w 147"/>
                <a:gd name="T19" fmla="*/ 6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" h="85">
                  <a:moveTo>
                    <a:pt x="122" y="16"/>
                  </a:moveTo>
                  <a:cubicBezTo>
                    <a:pt x="96" y="0"/>
                    <a:pt x="54" y="0"/>
                    <a:pt x="27" y="15"/>
                  </a:cubicBezTo>
                  <a:cubicBezTo>
                    <a:pt x="1" y="30"/>
                    <a:pt x="0" y="54"/>
                    <a:pt x="25" y="69"/>
                  </a:cubicBezTo>
                  <a:cubicBezTo>
                    <a:pt x="51" y="85"/>
                    <a:pt x="93" y="85"/>
                    <a:pt x="120" y="70"/>
                  </a:cubicBezTo>
                  <a:cubicBezTo>
                    <a:pt x="146" y="56"/>
                    <a:pt x="147" y="31"/>
                    <a:pt x="122" y="16"/>
                  </a:cubicBezTo>
                  <a:close/>
                  <a:moveTo>
                    <a:pt x="114" y="67"/>
                  </a:moveTo>
                  <a:cubicBezTo>
                    <a:pt x="91" y="80"/>
                    <a:pt x="54" y="79"/>
                    <a:pt x="32" y="66"/>
                  </a:cubicBezTo>
                  <a:cubicBezTo>
                    <a:pt x="10" y="53"/>
                    <a:pt x="10" y="31"/>
                    <a:pt x="33" y="18"/>
                  </a:cubicBezTo>
                  <a:cubicBezTo>
                    <a:pt x="57" y="6"/>
                    <a:pt x="93" y="6"/>
                    <a:pt x="115" y="19"/>
                  </a:cubicBezTo>
                  <a:cubicBezTo>
                    <a:pt x="138" y="33"/>
                    <a:pt x="137" y="54"/>
                    <a:pt x="114" y="67"/>
                  </a:cubicBezTo>
                  <a:close/>
                </a:path>
              </a:pathLst>
            </a:custGeom>
            <a:gradFill>
              <a:gsLst>
                <a:gs pos="0">
                  <a:srgbClr val="BF8B5B"/>
                </a:gs>
                <a:gs pos="100000">
                  <a:srgbClr val="ECB17D"/>
                </a:gs>
              </a:gsLst>
              <a:lin ang="2700000" scaled="1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ïṣlîḑè">
              <a:extLst>
                <a:ext uri="{FF2B5EF4-FFF2-40B4-BE49-F238E27FC236}">
                  <a16:creationId xmlns:a16="http://schemas.microsoft.com/office/drawing/2014/main" id="{7626ACBC-2D9C-432D-A472-FB546995EA8C}"/>
                </a:ext>
              </a:extLst>
            </p:cNvPr>
            <p:cNvSpPr/>
            <p:nvPr/>
          </p:nvSpPr>
          <p:spPr bwMode="auto">
            <a:xfrm>
              <a:off x="6062663" y="1697038"/>
              <a:ext cx="439738" cy="180975"/>
            </a:xfrm>
            <a:custGeom>
              <a:avLst/>
              <a:gdLst>
                <a:gd name="T0" fmla="*/ 25 w 133"/>
                <a:gd name="T1" fmla="*/ 44 h 55"/>
                <a:gd name="T2" fmla="*/ 15 w 133"/>
                <a:gd name="T3" fmla="*/ 37 h 55"/>
                <a:gd name="T4" fmla="*/ 12 w 133"/>
                <a:gd name="T5" fmla="*/ 33 h 55"/>
                <a:gd name="T6" fmla="*/ 6 w 133"/>
                <a:gd name="T7" fmla="*/ 26 h 55"/>
                <a:gd name="T8" fmla="*/ 2 w 133"/>
                <a:gd name="T9" fmla="*/ 15 h 55"/>
                <a:gd name="T10" fmla="*/ 1 w 133"/>
                <a:gd name="T11" fmla="*/ 10 h 55"/>
                <a:gd name="T12" fmla="*/ 0 w 133"/>
                <a:gd name="T13" fmla="*/ 1 h 55"/>
                <a:gd name="T14" fmla="*/ 18 w 133"/>
                <a:gd name="T15" fmla="*/ 27 h 55"/>
                <a:gd name="T16" fmla="*/ 113 w 133"/>
                <a:gd name="T17" fmla="*/ 28 h 55"/>
                <a:gd name="T18" fmla="*/ 133 w 133"/>
                <a:gd name="T19" fmla="*/ 0 h 55"/>
                <a:gd name="T20" fmla="*/ 132 w 133"/>
                <a:gd name="T21" fmla="*/ 11 h 55"/>
                <a:gd name="T22" fmla="*/ 131 w 133"/>
                <a:gd name="T23" fmla="*/ 16 h 55"/>
                <a:gd name="T24" fmla="*/ 124 w 133"/>
                <a:gd name="T25" fmla="*/ 30 h 55"/>
                <a:gd name="T26" fmla="*/ 99 w 133"/>
                <a:gd name="T27" fmla="*/ 49 h 55"/>
                <a:gd name="T28" fmla="*/ 61 w 133"/>
                <a:gd name="T29" fmla="*/ 55 h 55"/>
                <a:gd name="T30" fmla="*/ 41 w 133"/>
                <a:gd name="T31" fmla="*/ 51 h 55"/>
                <a:gd name="T32" fmla="*/ 25 w 133"/>
                <a:gd name="T33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3" h="55">
                  <a:moveTo>
                    <a:pt x="25" y="44"/>
                  </a:moveTo>
                  <a:cubicBezTo>
                    <a:pt x="23" y="43"/>
                    <a:pt x="18" y="40"/>
                    <a:pt x="15" y="37"/>
                  </a:cubicBezTo>
                  <a:cubicBezTo>
                    <a:pt x="14" y="36"/>
                    <a:pt x="12" y="34"/>
                    <a:pt x="12" y="33"/>
                  </a:cubicBezTo>
                  <a:cubicBezTo>
                    <a:pt x="10" y="31"/>
                    <a:pt x="8" y="28"/>
                    <a:pt x="6" y="26"/>
                  </a:cubicBezTo>
                  <a:cubicBezTo>
                    <a:pt x="4" y="21"/>
                    <a:pt x="2" y="17"/>
                    <a:pt x="2" y="15"/>
                  </a:cubicBezTo>
                  <a:cubicBezTo>
                    <a:pt x="1" y="13"/>
                    <a:pt x="1" y="11"/>
                    <a:pt x="1" y="10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0" y="10"/>
                    <a:pt x="6" y="20"/>
                    <a:pt x="18" y="27"/>
                  </a:cubicBezTo>
                  <a:cubicBezTo>
                    <a:pt x="44" y="43"/>
                    <a:pt x="86" y="43"/>
                    <a:pt x="113" y="28"/>
                  </a:cubicBezTo>
                  <a:cubicBezTo>
                    <a:pt x="126" y="21"/>
                    <a:pt x="133" y="11"/>
                    <a:pt x="133" y="0"/>
                  </a:cubicBezTo>
                  <a:cubicBezTo>
                    <a:pt x="133" y="3"/>
                    <a:pt x="133" y="8"/>
                    <a:pt x="132" y="11"/>
                  </a:cubicBezTo>
                  <a:cubicBezTo>
                    <a:pt x="132" y="12"/>
                    <a:pt x="132" y="14"/>
                    <a:pt x="131" y="16"/>
                  </a:cubicBezTo>
                  <a:cubicBezTo>
                    <a:pt x="129" y="23"/>
                    <a:pt x="125" y="28"/>
                    <a:pt x="124" y="30"/>
                  </a:cubicBezTo>
                  <a:cubicBezTo>
                    <a:pt x="117" y="40"/>
                    <a:pt x="106" y="46"/>
                    <a:pt x="99" y="49"/>
                  </a:cubicBezTo>
                  <a:cubicBezTo>
                    <a:pt x="83" y="55"/>
                    <a:pt x="67" y="55"/>
                    <a:pt x="61" y="55"/>
                  </a:cubicBezTo>
                  <a:cubicBezTo>
                    <a:pt x="55" y="54"/>
                    <a:pt x="49" y="54"/>
                    <a:pt x="41" y="51"/>
                  </a:cubicBezTo>
                  <a:cubicBezTo>
                    <a:pt x="35" y="50"/>
                    <a:pt x="29" y="47"/>
                    <a:pt x="25" y="44"/>
                  </a:cubicBezTo>
                  <a:close/>
                </a:path>
              </a:pathLst>
            </a:custGeom>
            <a:solidFill>
              <a:srgbClr val="BF8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iṩḷïḑê">
              <a:extLst>
                <a:ext uri="{FF2B5EF4-FFF2-40B4-BE49-F238E27FC236}">
                  <a16:creationId xmlns:a16="http://schemas.microsoft.com/office/drawing/2014/main" id="{839368DF-96F7-4C78-B793-6F43A5BDA82F}"/>
                </a:ext>
              </a:extLst>
            </p:cNvPr>
            <p:cNvSpPr/>
            <p:nvPr/>
          </p:nvSpPr>
          <p:spPr bwMode="auto">
            <a:xfrm>
              <a:off x="6111876" y="1271588"/>
              <a:ext cx="342900" cy="500063"/>
            </a:xfrm>
            <a:custGeom>
              <a:avLst/>
              <a:gdLst>
                <a:gd name="T0" fmla="*/ 103 w 104"/>
                <a:gd name="T1" fmla="*/ 152 h 152"/>
                <a:gd name="T2" fmla="*/ 101 w 104"/>
                <a:gd name="T3" fmla="*/ 151 h 152"/>
                <a:gd name="T4" fmla="*/ 55 w 104"/>
                <a:gd name="T5" fmla="*/ 6 h 152"/>
                <a:gd name="T6" fmla="*/ 3 w 104"/>
                <a:gd name="T7" fmla="*/ 109 h 152"/>
                <a:gd name="T8" fmla="*/ 1 w 104"/>
                <a:gd name="T9" fmla="*/ 110 h 152"/>
                <a:gd name="T10" fmla="*/ 0 w 104"/>
                <a:gd name="T11" fmla="*/ 108 h 152"/>
                <a:gd name="T12" fmla="*/ 54 w 104"/>
                <a:gd name="T13" fmla="*/ 1 h 152"/>
                <a:gd name="T14" fmla="*/ 55 w 104"/>
                <a:gd name="T15" fmla="*/ 0 h 152"/>
                <a:gd name="T16" fmla="*/ 57 w 104"/>
                <a:gd name="T17" fmla="*/ 1 h 152"/>
                <a:gd name="T18" fmla="*/ 104 w 104"/>
                <a:gd name="T19" fmla="*/ 150 h 152"/>
                <a:gd name="T20" fmla="*/ 103 w 104"/>
                <a:gd name="T2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152">
                  <a:moveTo>
                    <a:pt x="103" y="152"/>
                  </a:moveTo>
                  <a:cubicBezTo>
                    <a:pt x="102" y="152"/>
                    <a:pt x="101" y="152"/>
                    <a:pt x="101" y="151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10"/>
                    <a:pt x="2" y="110"/>
                    <a:pt x="1" y="110"/>
                  </a:cubicBezTo>
                  <a:cubicBezTo>
                    <a:pt x="0" y="109"/>
                    <a:pt x="0" y="108"/>
                    <a:pt x="0" y="108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0"/>
                    <a:pt x="55" y="0"/>
                    <a:pt x="55" y="0"/>
                  </a:cubicBezTo>
                  <a:cubicBezTo>
                    <a:pt x="56" y="0"/>
                    <a:pt x="56" y="0"/>
                    <a:pt x="57" y="1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51"/>
                    <a:pt x="104" y="152"/>
                    <a:pt x="103" y="152"/>
                  </a:cubicBezTo>
                  <a:close/>
                </a:path>
              </a:pathLst>
            </a:custGeom>
            <a:solidFill>
              <a:srgbClr val="6E50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iṩľïdê">
              <a:extLst>
                <a:ext uri="{FF2B5EF4-FFF2-40B4-BE49-F238E27FC236}">
                  <a16:creationId xmlns:a16="http://schemas.microsoft.com/office/drawing/2014/main" id="{75F4B1BC-3BBD-484A-AECD-D3B0CDF72A26}"/>
                </a:ext>
              </a:extLst>
            </p:cNvPr>
            <p:cNvSpPr/>
            <p:nvPr/>
          </p:nvSpPr>
          <p:spPr bwMode="auto">
            <a:xfrm>
              <a:off x="7454901" y="1857375"/>
              <a:ext cx="46038" cy="100013"/>
            </a:xfrm>
            <a:custGeom>
              <a:avLst/>
              <a:gdLst>
                <a:gd name="T0" fmla="*/ 0 w 29"/>
                <a:gd name="T1" fmla="*/ 17 h 63"/>
                <a:gd name="T2" fmla="*/ 29 w 29"/>
                <a:gd name="T3" fmla="*/ 0 h 63"/>
                <a:gd name="T4" fmla="*/ 29 w 29"/>
                <a:gd name="T5" fmla="*/ 46 h 63"/>
                <a:gd name="T6" fmla="*/ 0 w 29"/>
                <a:gd name="T7" fmla="*/ 63 h 63"/>
                <a:gd name="T8" fmla="*/ 0 w 29"/>
                <a:gd name="T9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3">
                  <a:moveTo>
                    <a:pt x="0" y="17"/>
                  </a:moveTo>
                  <a:lnTo>
                    <a:pt x="29" y="0"/>
                  </a:lnTo>
                  <a:lnTo>
                    <a:pt x="29" y="46"/>
                  </a:lnTo>
                  <a:lnTo>
                    <a:pt x="0" y="63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96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" name="íślïḋe">
              <a:extLst>
                <a:ext uri="{FF2B5EF4-FFF2-40B4-BE49-F238E27FC236}">
                  <a16:creationId xmlns:a16="http://schemas.microsoft.com/office/drawing/2014/main" id="{CF06ADC5-B178-4075-B8BD-BDD20645755B}"/>
                </a:ext>
              </a:extLst>
            </p:cNvPr>
            <p:cNvSpPr/>
            <p:nvPr/>
          </p:nvSpPr>
          <p:spPr bwMode="auto">
            <a:xfrm>
              <a:off x="6254751" y="1162050"/>
              <a:ext cx="1246188" cy="722313"/>
            </a:xfrm>
            <a:custGeom>
              <a:avLst/>
              <a:gdLst>
                <a:gd name="T0" fmla="*/ 0 w 785"/>
                <a:gd name="T1" fmla="*/ 19 h 455"/>
                <a:gd name="T2" fmla="*/ 29 w 785"/>
                <a:gd name="T3" fmla="*/ 0 h 455"/>
                <a:gd name="T4" fmla="*/ 785 w 785"/>
                <a:gd name="T5" fmla="*/ 438 h 455"/>
                <a:gd name="T6" fmla="*/ 756 w 785"/>
                <a:gd name="T7" fmla="*/ 455 h 455"/>
                <a:gd name="T8" fmla="*/ 0 w 785"/>
                <a:gd name="T9" fmla="*/ 19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5" h="455">
                  <a:moveTo>
                    <a:pt x="0" y="19"/>
                  </a:moveTo>
                  <a:lnTo>
                    <a:pt x="29" y="0"/>
                  </a:lnTo>
                  <a:lnTo>
                    <a:pt x="785" y="438"/>
                  </a:lnTo>
                  <a:lnTo>
                    <a:pt x="756" y="455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BB2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iṩliḓè">
              <a:extLst>
                <a:ext uri="{FF2B5EF4-FFF2-40B4-BE49-F238E27FC236}">
                  <a16:creationId xmlns:a16="http://schemas.microsoft.com/office/drawing/2014/main" id="{534A2D82-A545-4657-B105-8BD59F525D75}"/>
                </a:ext>
              </a:extLst>
            </p:cNvPr>
            <p:cNvSpPr/>
            <p:nvPr/>
          </p:nvSpPr>
          <p:spPr bwMode="auto">
            <a:xfrm>
              <a:off x="6254751" y="1192213"/>
              <a:ext cx="1200150" cy="765175"/>
            </a:xfrm>
            <a:custGeom>
              <a:avLst/>
              <a:gdLst>
                <a:gd name="T0" fmla="*/ 756 w 756"/>
                <a:gd name="T1" fmla="*/ 436 h 482"/>
                <a:gd name="T2" fmla="*/ 756 w 756"/>
                <a:gd name="T3" fmla="*/ 482 h 482"/>
                <a:gd name="T4" fmla="*/ 467 w 756"/>
                <a:gd name="T5" fmla="*/ 378 h 482"/>
                <a:gd name="T6" fmla="*/ 286 w 756"/>
                <a:gd name="T7" fmla="*/ 274 h 482"/>
                <a:gd name="T8" fmla="*/ 0 w 756"/>
                <a:gd name="T9" fmla="*/ 45 h 482"/>
                <a:gd name="T10" fmla="*/ 0 w 756"/>
                <a:gd name="T11" fmla="*/ 0 h 482"/>
                <a:gd name="T12" fmla="*/ 756 w 756"/>
                <a:gd name="T13" fmla="*/ 436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6" h="482">
                  <a:moveTo>
                    <a:pt x="756" y="436"/>
                  </a:moveTo>
                  <a:lnTo>
                    <a:pt x="756" y="482"/>
                  </a:lnTo>
                  <a:lnTo>
                    <a:pt x="467" y="378"/>
                  </a:lnTo>
                  <a:lnTo>
                    <a:pt x="286" y="274"/>
                  </a:lnTo>
                  <a:lnTo>
                    <a:pt x="0" y="45"/>
                  </a:lnTo>
                  <a:lnTo>
                    <a:pt x="0" y="0"/>
                  </a:lnTo>
                  <a:lnTo>
                    <a:pt x="756" y="436"/>
                  </a:lnTo>
                  <a:close/>
                </a:path>
              </a:pathLst>
            </a:custGeom>
            <a:solidFill>
              <a:srgbClr val="BF8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íŝļidé">
              <a:extLst>
                <a:ext uri="{FF2B5EF4-FFF2-40B4-BE49-F238E27FC236}">
                  <a16:creationId xmlns:a16="http://schemas.microsoft.com/office/drawing/2014/main" id="{8550988D-1FB8-40BF-B305-17E587518238}"/>
                </a:ext>
              </a:extLst>
            </p:cNvPr>
            <p:cNvSpPr/>
            <p:nvPr/>
          </p:nvSpPr>
          <p:spPr bwMode="auto">
            <a:xfrm>
              <a:off x="6769101" y="1590675"/>
              <a:ext cx="42863" cy="69850"/>
            </a:xfrm>
            <a:custGeom>
              <a:avLst/>
              <a:gdLst>
                <a:gd name="T0" fmla="*/ 27 w 27"/>
                <a:gd name="T1" fmla="*/ 15 h 44"/>
                <a:gd name="T2" fmla="*/ 27 w 27"/>
                <a:gd name="T3" fmla="*/ 44 h 44"/>
                <a:gd name="T4" fmla="*/ 0 w 27"/>
                <a:gd name="T5" fmla="*/ 29 h 44"/>
                <a:gd name="T6" fmla="*/ 0 w 27"/>
                <a:gd name="T7" fmla="*/ 0 h 44"/>
                <a:gd name="T8" fmla="*/ 27 w 27"/>
                <a:gd name="T9" fmla="*/ 1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44">
                  <a:moveTo>
                    <a:pt x="27" y="15"/>
                  </a:moveTo>
                  <a:lnTo>
                    <a:pt x="27" y="44"/>
                  </a:lnTo>
                  <a:lnTo>
                    <a:pt x="0" y="29"/>
                  </a:lnTo>
                  <a:lnTo>
                    <a:pt x="0" y="0"/>
                  </a:lnTo>
                  <a:lnTo>
                    <a:pt x="27" y="15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išļïḑê">
              <a:extLst>
                <a:ext uri="{FF2B5EF4-FFF2-40B4-BE49-F238E27FC236}">
                  <a16:creationId xmlns:a16="http://schemas.microsoft.com/office/drawing/2014/main" id="{6AF5104A-8D12-4E98-8293-9F02BD95BBA5}"/>
                </a:ext>
              </a:extLst>
            </p:cNvPr>
            <p:cNvSpPr/>
            <p:nvPr/>
          </p:nvSpPr>
          <p:spPr bwMode="auto">
            <a:xfrm>
              <a:off x="6811963" y="1581150"/>
              <a:ext cx="55563" cy="79375"/>
            </a:xfrm>
            <a:custGeom>
              <a:avLst/>
              <a:gdLst>
                <a:gd name="T0" fmla="*/ 35 w 35"/>
                <a:gd name="T1" fmla="*/ 0 h 50"/>
                <a:gd name="T2" fmla="*/ 0 w 35"/>
                <a:gd name="T3" fmla="*/ 21 h 50"/>
                <a:gd name="T4" fmla="*/ 0 w 35"/>
                <a:gd name="T5" fmla="*/ 50 h 50"/>
                <a:gd name="T6" fmla="*/ 35 w 35"/>
                <a:gd name="T7" fmla="*/ 43 h 50"/>
                <a:gd name="T8" fmla="*/ 35 w 35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50">
                  <a:moveTo>
                    <a:pt x="35" y="0"/>
                  </a:moveTo>
                  <a:lnTo>
                    <a:pt x="0" y="21"/>
                  </a:lnTo>
                  <a:lnTo>
                    <a:pt x="0" y="50"/>
                  </a:lnTo>
                  <a:lnTo>
                    <a:pt x="35" y="43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îṥlîḓê">
              <a:extLst>
                <a:ext uri="{FF2B5EF4-FFF2-40B4-BE49-F238E27FC236}">
                  <a16:creationId xmlns:a16="http://schemas.microsoft.com/office/drawing/2014/main" id="{3D3092E2-41A2-46EE-9AC7-171D01ABABBB}"/>
                </a:ext>
              </a:extLst>
            </p:cNvPr>
            <p:cNvSpPr/>
            <p:nvPr/>
          </p:nvSpPr>
          <p:spPr bwMode="auto">
            <a:xfrm>
              <a:off x="6769101" y="1547813"/>
              <a:ext cx="98425" cy="66675"/>
            </a:xfrm>
            <a:custGeom>
              <a:avLst/>
              <a:gdLst>
                <a:gd name="T0" fmla="*/ 25 w 62"/>
                <a:gd name="T1" fmla="*/ 0 h 42"/>
                <a:gd name="T2" fmla="*/ 0 w 62"/>
                <a:gd name="T3" fmla="*/ 27 h 42"/>
                <a:gd name="T4" fmla="*/ 27 w 62"/>
                <a:gd name="T5" fmla="*/ 42 h 42"/>
                <a:gd name="T6" fmla="*/ 62 w 62"/>
                <a:gd name="T7" fmla="*/ 21 h 42"/>
                <a:gd name="T8" fmla="*/ 25 w 6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2">
                  <a:moveTo>
                    <a:pt x="25" y="0"/>
                  </a:moveTo>
                  <a:lnTo>
                    <a:pt x="0" y="27"/>
                  </a:lnTo>
                  <a:lnTo>
                    <a:pt x="27" y="42"/>
                  </a:lnTo>
                  <a:lnTo>
                    <a:pt x="62" y="2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" name="íSļîḓe">
              <a:extLst>
                <a:ext uri="{FF2B5EF4-FFF2-40B4-BE49-F238E27FC236}">
                  <a16:creationId xmlns:a16="http://schemas.microsoft.com/office/drawing/2014/main" id="{C2CFECDA-9113-42C3-908D-993F9464AE28}"/>
                </a:ext>
              </a:extLst>
            </p:cNvPr>
            <p:cNvSpPr/>
            <p:nvPr/>
          </p:nvSpPr>
          <p:spPr bwMode="auto">
            <a:xfrm>
              <a:off x="3657601" y="4452938"/>
              <a:ext cx="217488" cy="174625"/>
            </a:xfrm>
            <a:custGeom>
              <a:avLst/>
              <a:gdLst>
                <a:gd name="T0" fmla="*/ 66 w 66"/>
                <a:gd name="T1" fmla="*/ 25 h 53"/>
                <a:gd name="T2" fmla="*/ 61 w 66"/>
                <a:gd name="T3" fmla="*/ 22 h 53"/>
                <a:gd name="T4" fmla="*/ 58 w 66"/>
                <a:gd name="T5" fmla="*/ 20 h 53"/>
                <a:gd name="T6" fmla="*/ 50 w 66"/>
                <a:gd name="T7" fmla="*/ 16 h 53"/>
                <a:gd name="T8" fmla="*/ 44 w 66"/>
                <a:gd name="T9" fmla="*/ 12 h 53"/>
                <a:gd name="T10" fmla="*/ 27 w 66"/>
                <a:gd name="T11" fmla="*/ 3 h 53"/>
                <a:gd name="T12" fmla="*/ 15 w 66"/>
                <a:gd name="T13" fmla="*/ 0 h 53"/>
                <a:gd name="T14" fmla="*/ 3 w 66"/>
                <a:gd name="T15" fmla="*/ 3 h 53"/>
                <a:gd name="T16" fmla="*/ 0 w 66"/>
                <a:gd name="T17" fmla="*/ 10 h 53"/>
                <a:gd name="T18" fmla="*/ 0 w 66"/>
                <a:gd name="T19" fmla="*/ 11 h 53"/>
                <a:gd name="T20" fmla="*/ 6 w 66"/>
                <a:gd name="T21" fmla="*/ 24 h 53"/>
                <a:gd name="T22" fmla="*/ 21 w 66"/>
                <a:gd name="T23" fmla="*/ 36 h 53"/>
                <a:gd name="T24" fmla="*/ 50 w 66"/>
                <a:gd name="T25" fmla="*/ 53 h 53"/>
                <a:gd name="T26" fmla="*/ 46 w 66"/>
                <a:gd name="T27" fmla="*/ 45 h 53"/>
                <a:gd name="T28" fmla="*/ 58 w 66"/>
                <a:gd name="T29" fmla="*/ 25 h 53"/>
                <a:gd name="T30" fmla="*/ 66 w 66"/>
                <a:gd name="T31" fmla="*/ 25 h 53"/>
                <a:gd name="T32" fmla="*/ 66 w 66"/>
                <a:gd name="T33" fmla="*/ 2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53">
                  <a:moveTo>
                    <a:pt x="66" y="25"/>
                  </a:moveTo>
                  <a:cubicBezTo>
                    <a:pt x="64" y="24"/>
                    <a:pt x="63" y="23"/>
                    <a:pt x="61" y="22"/>
                  </a:cubicBezTo>
                  <a:cubicBezTo>
                    <a:pt x="60" y="22"/>
                    <a:pt x="59" y="21"/>
                    <a:pt x="58" y="20"/>
                  </a:cubicBezTo>
                  <a:cubicBezTo>
                    <a:pt x="56" y="19"/>
                    <a:pt x="53" y="17"/>
                    <a:pt x="50" y="16"/>
                  </a:cubicBezTo>
                  <a:cubicBezTo>
                    <a:pt x="48" y="15"/>
                    <a:pt x="47" y="14"/>
                    <a:pt x="44" y="12"/>
                  </a:cubicBezTo>
                  <a:cubicBezTo>
                    <a:pt x="33" y="6"/>
                    <a:pt x="33" y="5"/>
                    <a:pt x="27" y="3"/>
                  </a:cubicBezTo>
                  <a:cubicBezTo>
                    <a:pt x="26" y="3"/>
                    <a:pt x="21" y="1"/>
                    <a:pt x="15" y="0"/>
                  </a:cubicBezTo>
                  <a:cubicBezTo>
                    <a:pt x="12" y="0"/>
                    <a:pt x="7" y="0"/>
                    <a:pt x="3" y="3"/>
                  </a:cubicBezTo>
                  <a:cubicBezTo>
                    <a:pt x="0" y="5"/>
                    <a:pt x="0" y="8"/>
                    <a:pt x="0" y="10"/>
                  </a:cubicBezTo>
                  <a:cubicBezTo>
                    <a:pt x="0" y="10"/>
                    <a:pt x="0" y="10"/>
                    <a:pt x="0" y="11"/>
                  </a:cubicBezTo>
                  <a:cubicBezTo>
                    <a:pt x="0" y="16"/>
                    <a:pt x="3" y="20"/>
                    <a:pt x="6" y="24"/>
                  </a:cubicBezTo>
                  <a:cubicBezTo>
                    <a:pt x="7" y="26"/>
                    <a:pt x="12" y="31"/>
                    <a:pt x="21" y="36"/>
                  </a:cubicBezTo>
                  <a:cubicBezTo>
                    <a:pt x="31" y="42"/>
                    <a:pt x="40" y="47"/>
                    <a:pt x="50" y="53"/>
                  </a:cubicBezTo>
                  <a:cubicBezTo>
                    <a:pt x="47" y="51"/>
                    <a:pt x="46" y="49"/>
                    <a:pt x="46" y="45"/>
                  </a:cubicBezTo>
                  <a:cubicBezTo>
                    <a:pt x="46" y="38"/>
                    <a:pt x="51" y="29"/>
                    <a:pt x="58" y="25"/>
                  </a:cubicBezTo>
                  <a:cubicBezTo>
                    <a:pt x="61" y="24"/>
                    <a:pt x="64" y="23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" name="işľiḋe">
              <a:extLst>
                <a:ext uri="{FF2B5EF4-FFF2-40B4-BE49-F238E27FC236}">
                  <a16:creationId xmlns:a16="http://schemas.microsoft.com/office/drawing/2014/main" id="{CDAA2FC3-4B3A-41FC-9073-5B9DD90792CA}"/>
                </a:ext>
              </a:extLst>
            </p:cNvPr>
            <p:cNvSpPr/>
            <p:nvPr/>
          </p:nvSpPr>
          <p:spPr bwMode="auto">
            <a:xfrm>
              <a:off x="3792538" y="4505325"/>
              <a:ext cx="1633538" cy="992188"/>
            </a:xfrm>
            <a:custGeom>
              <a:avLst/>
              <a:gdLst>
                <a:gd name="T0" fmla="*/ 489 w 495"/>
                <a:gd name="T1" fmla="*/ 293 h 301"/>
                <a:gd name="T2" fmla="*/ 476 w 495"/>
                <a:gd name="T3" fmla="*/ 279 h 301"/>
                <a:gd name="T4" fmla="*/ 444 w 495"/>
                <a:gd name="T5" fmla="*/ 252 h 301"/>
                <a:gd name="T6" fmla="*/ 367 w 495"/>
                <a:gd name="T7" fmla="*/ 199 h 301"/>
                <a:gd name="T8" fmla="*/ 346 w 495"/>
                <a:gd name="T9" fmla="*/ 186 h 301"/>
                <a:gd name="T10" fmla="*/ 314 w 495"/>
                <a:gd name="T11" fmla="*/ 168 h 301"/>
                <a:gd name="T12" fmla="*/ 275 w 495"/>
                <a:gd name="T13" fmla="*/ 145 h 301"/>
                <a:gd name="T14" fmla="*/ 231 w 495"/>
                <a:gd name="T15" fmla="*/ 119 h 301"/>
                <a:gd name="T16" fmla="*/ 185 w 495"/>
                <a:gd name="T17" fmla="*/ 93 h 301"/>
                <a:gd name="T18" fmla="*/ 140 w 495"/>
                <a:gd name="T19" fmla="*/ 67 h 301"/>
                <a:gd name="T20" fmla="*/ 99 w 495"/>
                <a:gd name="T21" fmla="*/ 43 h 301"/>
                <a:gd name="T22" fmla="*/ 65 w 495"/>
                <a:gd name="T23" fmla="*/ 23 h 301"/>
                <a:gd name="T24" fmla="*/ 29 w 495"/>
                <a:gd name="T25" fmla="*/ 2 h 301"/>
                <a:gd name="T26" fmla="*/ 17 w 495"/>
                <a:gd name="T27" fmla="*/ 3 h 301"/>
                <a:gd name="T28" fmla="*/ 0 w 495"/>
                <a:gd name="T29" fmla="*/ 32 h 301"/>
                <a:gd name="T30" fmla="*/ 5 w 495"/>
                <a:gd name="T31" fmla="*/ 43 h 301"/>
                <a:gd name="T32" fmla="*/ 161 w 495"/>
                <a:gd name="T33" fmla="*/ 134 h 301"/>
                <a:gd name="T34" fmla="*/ 251 w 495"/>
                <a:gd name="T35" fmla="*/ 187 h 301"/>
                <a:gd name="T36" fmla="*/ 271 w 495"/>
                <a:gd name="T37" fmla="*/ 198 h 301"/>
                <a:gd name="T38" fmla="*/ 290 w 495"/>
                <a:gd name="T39" fmla="*/ 209 h 301"/>
                <a:gd name="T40" fmla="*/ 307 w 495"/>
                <a:gd name="T41" fmla="*/ 219 h 301"/>
                <a:gd name="T42" fmla="*/ 343 w 495"/>
                <a:gd name="T43" fmla="*/ 240 h 301"/>
                <a:gd name="T44" fmla="*/ 384 w 495"/>
                <a:gd name="T45" fmla="*/ 261 h 301"/>
                <a:gd name="T46" fmla="*/ 427 w 495"/>
                <a:gd name="T47" fmla="*/ 281 h 301"/>
                <a:gd name="T48" fmla="*/ 495 w 495"/>
                <a:gd name="T49" fmla="*/ 301 h 301"/>
                <a:gd name="T50" fmla="*/ 489 w 495"/>
                <a:gd name="T51" fmla="*/ 29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5" h="301">
                  <a:moveTo>
                    <a:pt x="489" y="293"/>
                  </a:moveTo>
                  <a:cubicBezTo>
                    <a:pt x="485" y="288"/>
                    <a:pt x="483" y="286"/>
                    <a:pt x="476" y="279"/>
                  </a:cubicBezTo>
                  <a:cubicBezTo>
                    <a:pt x="470" y="274"/>
                    <a:pt x="460" y="264"/>
                    <a:pt x="444" y="252"/>
                  </a:cubicBezTo>
                  <a:cubicBezTo>
                    <a:pt x="435" y="244"/>
                    <a:pt x="402" y="219"/>
                    <a:pt x="367" y="199"/>
                  </a:cubicBezTo>
                  <a:cubicBezTo>
                    <a:pt x="362" y="196"/>
                    <a:pt x="355" y="192"/>
                    <a:pt x="346" y="186"/>
                  </a:cubicBezTo>
                  <a:cubicBezTo>
                    <a:pt x="337" y="181"/>
                    <a:pt x="326" y="175"/>
                    <a:pt x="314" y="168"/>
                  </a:cubicBezTo>
                  <a:cubicBezTo>
                    <a:pt x="302" y="161"/>
                    <a:pt x="289" y="153"/>
                    <a:pt x="275" y="145"/>
                  </a:cubicBezTo>
                  <a:cubicBezTo>
                    <a:pt x="261" y="137"/>
                    <a:pt x="246" y="128"/>
                    <a:pt x="231" y="119"/>
                  </a:cubicBezTo>
                  <a:cubicBezTo>
                    <a:pt x="217" y="111"/>
                    <a:pt x="199" y="101"/>
                    <a:pt x="185" y="93"/>
                  </a:cubicBezTo>
                  <a:cubicBezTo>
                    <a:pt x="170" y="84"/>
                    <a:pt x="154" y="75"/>
                    <a:pt x="140" y="67"/>
                  </a:cubicBezTo>
                  <a:cubicBezTo>
                    <a:pt x="128" y="59"/>
                    <a:pt x="111" y="50"/>
                    <a:pt x="99" y="43"/>
                  </a:cubicBezTo>
                  <a:cubicBezTo>
                    <a:pt x="86" y="35"/>
                    <a:pt x="75" y="29"/>
                    <a:pt x="65" y="23"/>
                  </a:cubicBezTo>
                  <a:cubicBezTo>
                    <a:pt x="53" y="16"/>
                    <a:pt x="41" y="9"/>
                    <a:pt x="29" y="2"/>
                  </a:cubicBezTo>
                  <a:cubicBezTo>
                    <a:pt x="26" y="0"/>
                    <a:pt x="21" y="0"/>
                    <a:pt x="17" y="3"/>
                  </a:cubicBezTo>
                  <a:cubicBezTo>
                    <a:pt x="7" y="8"/>
                    <a:pt x="0" y="21"/>
                    <a:pt x="0" y="32"/>
                  </a:cubicBezTo>
                  <a:cubicBezTo>
                    <a:pt x="0" y="38"/>
                    <a:pt x="1" y="42"/>
                    <a:pt x="5" y="43"/>
                  </a:cubicBezTo>
                  <a:cubicBezTo>
                    <a:pt x="57" y="74"/>
                    <a:pt x="109" y="104"/>
                    <a:pt x="161" y="134"/>
                  </a:cubicBezTo>
                  <a:cubicBezTo>
                    <a:pt x="191" y="152"/>
                    <a:pt x="221" y="169"/>
                    <a:pt x="251" y="187"/>
                  </a:cubicBezTo>
                  <a:cubicBezTo>
                    <a:pt x="257" y="190"/>
                    <a:pt x="265" y="195"/>
                    <a:pt x="271" y="198"/>
                  </a:cubicBezTo>
                  <a:cubicBezTo>
                    <a:pt x="277" y="202"/>
                    <a:pt x="285" y="206"/>
                    <a:pt x="290" y="209"/>
                  </a:cubicBezTo>
                  <a:cubicBezTo>
                    <a:pt x="295" y="212"/>
                    <a:pt x="302" y="216"/>
                    <a:pt x="307" y="219"/>
                  </a:cubicBezTo>
                  <a:cubicBezTo>
                    <a:pt x="319" y="226"/>
                    <a:pt x="331" y="233"/>
                    <a:pt x="343" y="240"/>
                  </a:cubicBezTo>
                  <a:cubicBezTo>
                    <a:pt x="352" y="245"/>
                    <a:pt x="365" y="252"/>
                    <a:pt x="384" y="261"/>
                  </a:cubicBezTo>
                  <a:cubicBezTo>
                    <a:pt x="403" y="271"/>
                    <a:pt x="421" y="278"/>
                    <a:pt x="427" y="281"/>
                  </a:cubicBezTo>
                  <a:cubicBezTo>
                    <a:pt x="458" y="293"/>
                    <a:pt x="482" y="300"/>
                    <a:pt x="495" y="301"/>
                  </a:cubicBezTo>
                  <a:cubicBezTo>
                    <a:pt x="492" y="297"/>
                    <a:pt x="491" y="295"/>
                    <a:pt x="489" y="293"/>
                  </a:cubicBezTo>
                </a:path>
              </a:pathLst>
            </a:custGeom>
            <a:solidFill>
              <a:srgbClr val="6B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" name="iSḷíḑê">
              <a:extLst>
                <a:ext uri="{FF2B5EF4-FFF2-40B4-BE49-F238E27FC236}">
                  <a16:creationId xmlns:a16="http://schemas.microsoft.com/office/drawing/2014/main" id="{C9AFDB8C-C671-434F-98A8-5DA0F9D6B34D}"/>
                </a:ext>
              </a:extLst>
            </p:cNvPr>
            <p:cNvSpPr/>
            <p:nvPr/>
          </p:nvSpPr>
          <p:spPr bwMode="auto">
            <a:xfrm>
              <a:off x="5141913" y="5297488"/>
              <a:ext cx="284163" cy="200025"/>
            </a:xfrm>
            <a:custGeom>
              <a:avLst/>
              <a:gdLst>
                <a:gd name="T0" fmla="*/ 86 w 86"/>
                <a:gd name="T1" fmla="*/ 61 h 61"/>
                <a:gd name="T2" fmla="*/ 80 w 86"/>
                <a:gd name="T3" fmla="*/ 53 h 61"/>
                <a:gd name="T4" fmla="*/ 67 w 86"/>
                <a:gd name="T5" fmla="*/ 39 h 61"/>
                <a:gd name="T6" fmla="*/ 35 w 86"/>
                <a:gd name="T7" fmla="*/ 12 h 61"/>
                <a:gd name="T8" fmla="*/ 20 w 86"/>
                <a:gd name="T9" fmla="*/ 0 h 61"/>
                <a:gd name="T10" fmla="*/ 17 w 86"/>
                <a:gd name="T11" fmla="*/ 1 h 61"/>
                <a:gd name="T12" fmla="*/ 0 w 86"/>
                <a:gd name="T13" fmla="*/ 30 h 61"/>
                <a:gd name="T14" fmla="*/ 0 w 86"/>
                <a:gd name="T15" fmla="*/ 33 h 61"/>
                <a:gd name="T16" fmla="*/ 18 w 86"/>
                <a:gd name="T17" fmla="*/ 41 h 61"/>
                <a:gd name="T18" fmla="*/ 86 w 86"/>
                <a:gd name="T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61">
                  <a:moveTo>
                    <a:pt x="86" y="61"/>
                  </a:moveTo>
                  <a:cubicBezTo>
                    <a:pt x="83" y="57"/>
                    <a:pt x="82" y="55"/>
                    <a:pt x="80" y="53"/>
                  </a:cubicBezTo>
                  <a:cubicBezTo>
                    <a:pt x="76" y="48"/>
                    <a:pt x="74" y="46"/>
                    <a:pt x="67" y="39"/>
                  </a:cubicBezTo>
                  <a:cubicBezTo>
                    <a:pt x="61" y="34"/>
                    <a:pt x="51" y="24"/>
                    <a:pt x="35" y="12"/>
                  </a:cubicBezTo>
                  <a:cubicBezTo>
                    <a:pt x="32" y="9"/>
                    <a:pt x="27" y="5"/>
                    <a:pt x="20" y="0"/>
                  </a:cubicBezTo>
                  <a:cubicBezTo>
                    <a:pt x="19" y="0"/>
                    <a:pt x="18" y="0"/>
                    <a:pt x="17" y="1"/>
                  </a:cubicBezTo>
                  <a:cubicBezTo>
                    <a:pt x="8" y="6"/>
                    <a:pt x="0" y="19"/>
                    <a:pt x="0" y="30"/>
                  </a:cubicBezTo>
                  <a:cubicBezTo>
                    <a:pt x="0" y="31"/>
                    <a:pt x="0" y="32"/>
                    <a:pt x="0" y="33"/>
                  </a:cubicBezTo>
                  <a:cubicBezTo>
                    <a:pt x="8" y="37"/>
                    <a:pt x="15" y="39"/>
                    <a:pt x="18" y="41"/>
                  </a:cubicBezTo>
                  <a:cubicBezTo>
                    <a:pt x="49" y="53"/>
                    <a:pt x="73" y="60"/>
                    <a:pt x="86" y="61"/>
                  </a:cubicBezTo>
                  <a:close/>
                </a:path>
              </a:pathLst>
            </a:custGeom>
            <a:solidFill>
              <a:srgbClr val="E6E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" name="íSľîḓe">
              <a:extLst>
                <a:ext uri="{FF2B5EF4-FFF2-40B4-BE49-F238E27FC236}">
                  <a16:creationId xmlns:a16="http://schemas.microsoft.com/office/drawing/2014/main" id="{DD6A8266-376C-438B-BB1F-ABD286EECCFC}"/>
                </a:ext>
              </a:extLst>
            </p:cNvPr>
            <p:cNvSpPr/>
            <p:nvPr/>
          </p:nvSpPr>
          <p:spPr bwMode="auto">
            <a:xfrm>
              <a:off x="5327651" y="5418138"/>
              <a:ext cx="98425" cy="79375"/>
            </a:xfrm>
            <a:custGeom>
              <a:avLst/>
              <a:gdLst>
                <a:gd name="T0" fmla="*/ 0 w 30"/>
                <a:gd name="T1" fmla="*/ 17 h 24"/>
                <a:gd name="T2" fmla="*/ 30 w 30"/>
                <a:gd name="T3" fmla="*/ 24 h 24"/>
                <a:gd name="T4" fmla="*/ 24 w 30"/>
                <a:gd name="T5" fmla="*/ 16 h 24"/>
                <a:gd name="T6" fmla="*/ 11 w 30"/>
                <a:gd name="T7" fmla="*/ 2 h 24"/>
                <a:gd name="T8" fmla="*/ 9 w 30"/>
                <a:gd name="T9" fmla="*/ 0 h 24"/>
                <a:gd name="T10" fmla="*/ 0 w 30"/>
                <a:gd name="T11" fmla="*/ 1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4">
                  <a:moveTo>
                    <a:pt x="0" y="17"/>
                  </a:moveTo>
                  <a:cubicBezTo>
                    <a:pt x="13" y="21"/>
                    <a:pt x="23" y="23"/>
                    <a:pt x="30" y="24"/>
                  </a:cubicBezTo>
                  <a:cubicBezTo>
                    <a:pt x="27" y="20"/>
                    <a:pt x="26" y="18"/>
                    <a:pt x="24" y="16"/>
                  </a:cubicBezTo>
                  <a:cubicBezTo>
                    <a:pt x="20" y="11"/>
                    <a:pt x="18" y="9"/>
                    <a:pt x="11" y="2"/>
                  </a:cubicBezTo>
                  <a:cubicBezTo>
                    <a:pt x="10" y="1"/>
                    <a:pt x="10" y="1"/>
                    <a:pt x="9" y="0"/>
                  </a:cubicBezTo>
                  <a:cubicBezTo>
                    <a:pt x="5" y="5"/>
                    <a:pt x="1" y="11"/>
                    <a:pt x="0" y="17"/>
                  </a:cubicBezTo>
                  <a:close/>
                </a:path>
              </a:pathLst>
            </a:custGeom>
            <a:solidFill>
              <a:srgbClr val="394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" name="íŝḷíḋé">
              <a:extLst>
                <a:ext uri="{FF2B5EF4-FFF2-40B4-BE49-F238E27FC236}">
                  <a16:creationId xmlns:a16="http://schemas.microsoft.com/office/drawing/2014/main" id="{A62D8E06-00FC-48C5-BA63-B4519D9830F2}"/>
                </a:ext>
              </a:extLst>
            </p:cNvPr>
            <p:cNvSpPr/>
            <p:nvPr/>
          </p:nvSpPr>
          <p:spPr bwMode="auto">
            <a:xfrm>
              <a:off x="4667251" y="5010150"/>
              <a:ext cx="98425" cy="150813"/>
            </a:xfrm>
            <a:custGeom>
              <a:avLst/>
              <a:gdLst>
                <a:gd name="T0" fmla="*/ 30 w 30"/>
                <a:gd name="T1" fmla="*/ 4 h 46"/>
                <a:gd name="T2" fmla="*/ 24 w 30"/>
                <a:gd name="T3" fmla="*/ 0 h 46"/>
                <a:gd name="T4" fmla="*/ 20 w 30"/>
                <a:gd name="T5" fmla="*/ 2 h 46"/>
                <a:gd name="T6" fmla="*/ 0 w 30"/>
                <a:gd name="T7" fmla="*/ 36 h 46"/>
                <a:gd name="T8" fmla="*/ 1 w 30"/>
                <a:gd name="T9" fmla="*/ 42 h 46"/>
                <a:gd name="T10" fmla="*/ 6 w 30"/>
                <a:gd name="T11" fmla="*/ 45 h 46"/>
                <a:gd name="T12" fmla="*/ 7 w 30"/>
                <a:gd name="T13" fmla="*/ 46 h 46"/>
                <a:gd name="T14" fmla="*/ 4 w 30"/>
                <a:gd name="T15" fmla="*/ 36 h 46"/>
                <a:gd name="T16" fmla="*/ 22 w 30"/>
                <a:gd name="T17" fmla="*/ 6 h 46"/>
                <a:gd name="T18" fmla="*/ 30 w 30"/>
                <a:gd name="T1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46">
                  <a:moveTo>
                    <a:pt x="30" y="4"/>
                  </a:moveTo>
                  <a:cubicBezTo>
                    <a:pt x="28" y="3"/>
                    <a:pt x="26" y="2"/>
                    <a:pt x="24" y="0"/>
                  </a:cubicBezTo>
                  <a:cubicBezTo>
                    <a:pt x="23" y="1"/>
                    <a:pt x="21" y="1"/>
                    <a:pt x="20" y="2"/>
                  </a:cubicBezTo>
                  <a:cubicBezTo>
                    <a:pt x="9" y="8"/>
                    <a:pt x="0" y="24"/>
                    <a:pt x="0" y="36"/>
                  </a:cubicBezTo>
                  <a:cubicBezTo>
                    <a:pt x="0" y="38"/>
                    <a:pt x="0" y="40"/>
                    <a:pt x="1" y="42"/>
                  </a:cubicBezTo>
                  <a:cubicBezTo>
                    <a:pt x="3" y="43"/>
                    <a:pt x="5" y="44"/>
                    <a:pt x="6" y="45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5" y="44"/>
                    <a:pt x="4" y="41"/>
                    <a:pt x="4" y="36"/>
                  </a:cubicBezTo>
                  <a:cubicBezTo>
                    <a:pt x="4" y="25"/>
                    <a:pt x="12" y="11"/>
                    <a:pt x="22" y="6"/>
                  </a:cubicBezTo>
                  <a:cubicBezTo>
                    <a:pt x="25" y="4"/>
                    <a:pt x="28" y="3"/>
                    <a:pt x="30" y="4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" name="ïṩḷîḓê">
              <a:extLst>
                <a:ext uri="{FF2B5EF4-FFF2-40B4-BE49-F238E27FC236}">
                  <a16:creationId xmlns:a16="http://schemas.microsoft.com/office/drawing/2014/main" id="{F954202C-A943-4855-B69A-7F0D51679506}"/>
                </a:ext>
              </a:extLst>
            </p:cNvPr>
            <p:cNvSpPr/>
            <p:nvPr/>
          </p:nvSpPr>
          <p:spPr bwMode="auto">
            <a:xfrm>
              <a:off x="4611688" y="4976813"/>
              <a:ext cx="98425" cy="152400"/>
            </a:xfrm>
            <a:custGeom>
              <a:avLst/>
              <a:gdLst>
                <a:gd name="T0" fmla="*/ 4 w 30"/>
                <a:gd name="T1" fmla="*/ 36 h 46"/>
                <a:gd name="T2" fmla="*/ 22 w 30"/>
                <a:gd name="T3" fmla="*/ 6 h 46"/>
                <a:gd name="T4" fmla="*/ 30 w 30"/>
                <a:gd name="T5" fmla="*/ 4 h 46"/>
                <a:gd name="T6" fmla="*/ 27 w 30"/>
                <a:gd name="T7" fmla="*/ 2 h 46"/>
                <a:gd name="T8" fmla="*/ 24 w 30"/>
                <a:gd name="T9" fmla="*/ 0 h 46"/>
                <a:gd name="T10" fmla="*/ 20 w 30"/>
                <a:gd name="T11" fmla="*/ 2 h 46"/>
                <a:gd name="T12" fmla="*/ 0 w 30"/>
                <a:gd name="T13" fmla="*/ 36 h 46"/>
                <a:gd name="T14" fmla="*/ 0 w 30"/>
                <a:gd name="T15" fmla="*/ 42 h 46"/>
                <a:gd name="T16" fmla="*/ 3 w 30"/>
                <a:gd name="T17" fmla="*/ 44 h 46"/>
                <a:gd name="T18" fmla="*/ 7 w 30"/>
                <a:gd name="T19" fmla="*/ 46 h 46"/>
                <a:gd name="T20" fmla="*/ 4 w 30"/>
                <a:gd name="T21" fmla="*/ 3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6">
                  <a:moveTo>
                    <a:pt x="4" y="36"/>
                  </a:moveTo>
                  <a:cubicBezTo>
                    <a:pt x="4" y="25"/>
                    <a:pt x="12" y="11"/>
                    <a:pt x="22" y="6"/>
                  </a:cubicBezTo>
                  <a:cubicBezTo>
                    <a:pt x="25" y="4"/>
                    <a:pt x="28" y="3"/>
                    <a:pt x="30" y="4"/>
                  </a:cubicBezTo>
                  <a:cubicBezTo>
                    <a:pt x="29" y="3"/>
                    <a:pt x="28" y="3"/>
                    <a:pt x="27" y="2"/>
                  </a:cubicBezTo>
                  <a:cubicBezTo>
                    <a:pt x="26" y="2"/>
                    <a:pt x="25" y="1"/>
                    <a:pt x="24" y="0"/>
                  </a:cubicBezTo>
                  <a:cubicBezTo>
                    <a:pt x="23" y="1"/>
                    <a:pt x="21" y="1"/>
                    <a:pt x="20" y="2"/>
                  </a:cubicBezTo>
                  <a:cubicBezTo>
                    <a:pt x="9" y="8"/>
                    <a:pt x="0" y="24"/>
                    <a:pt x="0" y="36"/>
                  </a:cubicBezTo>
                  <a:cubicBezTo>
                    <a:pt x="0" y="38"/>
                    <a:pt x="0" y="40"/>
                    <a:pt x="0" y="42"/>
                  </a:cubicBezTo>
                  <a:cubicBezTo>
                    <a:pt x="1" y="43"/>
                    <a:pt x="2" y="43"/>
                    <a:pt x="3" y="44"/>
                  </a:cubicBezTo>
                  <a:cubicBezTo>
                    <a:pt x="4" y="44"/>
                    <a:pt x="5" y="45"/>
                    <a:pt x="7" y="46"/>
                  </a:cubicBezTo>
                  <a:cubicBezTo>
                    <a:pt x="5" y="44"/>
                    <a:pt x="4" y="40"/>
                    <a:pt x="4" y="36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" name="îṣḻíde">
              <a:extLst>
                <a:ext uri="{FF2B5EF4-FFF2-40B4-BE49-F238E27FC236}">
                  <a16:creationId xmlns:a16="http://schemas.microsoft.com/office/drawing/2014/main" id="{3647711B-1A73-4EFD-8CCC-7FD3D0736922}"/>
                </a:ext>
              </a:extLst>
            </p:cNvPr>
            <p:cNvSpPr/>
            <p:nvPr/>
          </p:nvSpPr>
          <p:spPr bwMode="auto">
            <a:xfrm>
              <a:off x="3895726" y="4564063"/>
              <a:ext cx="101600" cy="149225"/>
            </a:xfrm>
            <a:custGeom>
              <a:avLst/>
              <a:gdLst>
                <a:gd name="T0" fmla="*/ 31 w 31"/>
                <a:gd name="T1" fmla="*/ 3 h 45"/>
                <a:gd name="T2" fmla="*/ 25 w 31"/>
                <a:gd name="T3" fmla="*/ 0 h 45"/>
                <a:gd name="T4" fmla="*/ 20 w 31"/>
                <a:gd name="T5" fmla="*/ 2 h 45"/>
                <a:gd name="T6" fmla="*/ 0 w 31"/>
                <a:gd name="T7" fmla="*/ 35 h 45"/>
                <a:gd name="T8" fmla="*/ 1 w 31"/>
                <a:gd name="T9" fmla="*/ 41 h 45"/>
                <a:gd name="T10" fmla="*/ 7 w 31"/>
                <a:gd name="T11" fmla="*/ 45 h 45"/>
                <a:gd name="T12" fmla="*/ 7 w 31"/>
                <a:gd name="T13" fmla="*/ 45 h 45"/>
                <a:gd name="T14" fmla="*/ 4 w 31"/>
                <a:gd name="T15" fmla="*/ 35 h 45"/>
                <a:gd name="T16" fmla="*/ 22 w 31"/>
                <a:gd name="T17" fmla="*/ 5 h 45"/>
                <a:gd name="T18" fmla="*/ 31 w 31"/>
                <a:gd name="T1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45">
                  <a:moveTo>
                    <a:pt x="31" y="3"/>
                  </a:moveTo>
                  <a:cubicBezTo>
                    <a:pt x="29" y="2"/>
                    <a:pt x="27" y="1"/>
                    <a:pt x="25" y="0"/>
                  </a:cubicBezTo>
                  <a:cubicBezTo>
                    <a:pt x="23" y="0"/>
                    <a:pt x="22" y="1"/>
                    <a:pt x="20" y="2"/>
                  </a:cubicBezTo>
                  <a:cubicBezTo>
                    <a:pt x="9" y="8"/>
                    <a:pt x="0" y="23"/>
                    <a:pt x="0" y="35"/>
                  </a:cubicBezTo>
                  <a:cubicBezTo>
                    <a:pt x="0" y="38"/>
                    <a:pt x="0" y="39"/>
                    <a:pt x="1" y="41"/>
                  </a:cubicBezTo>
                  <a:cubicBezTo>
                    <a:pt x="3" y="42"/>
                    <a:pt x="5" y="44"/>
                    <a:pt x="7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5" y="43"/>
                    <a:pt x="4" y="40"/>
                    <a:pt x="4" y="35"/>
                  </a:cubicBezTo>
                  <a:cubicBezTo>
                    <a:pt x="4" y="24"/>
                    <a:pt x="12" y="10"/>
                    <a:pt x="22" y="5"/>
                  </a:cubicBezTo>
                  <a:cubicBezTo>
                    <a:pt x="25" y="3"/>
                    <a:pt x="28" y="3"/>
                    <a:pt x="31" y="3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" name="ísļîḓé">
              <a:extLst>
                <a:ext uri="{FF2B5EF4-FFF2-40B4-BE49-F238E27FC236}">
                  <a16:creationId xmlns:a16="http://schemas.microsoft.com/office/drawing/2014/main" id="{7E9F8878-301F-4024-95CF-022B486402D5}"/>
                </a:ext>
              </a:extLst>
            </p:cNvPr>
            <p:cNvSpPr/>
            <p:nvPr/>
          </p:nvSpPr>
          <p:spPr bwMode="auto">
            <a:xfrm>
              <a:off x="3840163" y="4532313"/>
              <a:ext cx="101600" cy="147638"/>
            </a:xfrm>
            <a:custGeom>
              <a:avLst/>
              <a:gdLst>
                <a:gd name="T0" fmla="*/ 4 w 31"/>
                <a:gd name="T1" fmla="*/ 36 h 45"/>
                <a:gd name="T2" fmla="*/ 22 w 31"/>
                <a:gd name="T3" fmla="*/ 5 h 45"/>
                <a:gd name="T4" fmla="*/ 31 w 31"/>
                <a:gd name="T5" fmla="*/ 3 h 45"/>
                <a:gd name="T6" fmla="*/ 28 w 31"/>
                <a:gd name="T7" fmla="*/ 1 h 45"/>
                <a:gd name="T8" fmla="*/ 25 w 31"/>
                <a:gd name="T9" fmla="*/ 0 h 45"/>
                <a:gd name="T10" fmla="*/ 20 w 31"/>
                <a:gd name="T11" fmla="*/ 2 h 45"/>
                <a:gd name="T12" fmla="*/ 0 w 31"/>
                <a:gd name="T13" fmla="*/ 35 h 45"/>
                <a:gd name="T14" fmla="*/ 1 w 31"/>
                <a:gd name="T15" fmla="*/ 41 h 45"/>
                <a:gd name="T16" fmla="*/ 3 w 31"/>
                <a:gd name="T17" fmla="*/ 43 h 45"/>
                <a:gd name="T18" fmla="*/ 7 w 31"/>
                <a:gd name="T19" fmla="*/ 45 h 45"/>
                <a:gd name="T20" fmla="*/ 4 w 31"/>
                <a:gd name="T2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45">
                  <a:moveTo>
                    <a:pt x="4" y="36"/>
                  </a:moveTo>
                  <a:cubicBezTo>
                    <a:pt x="4" y="24"/>
                    <a:pt x="12" y="11"/>
                    <a:pt x="22" y="5"/>
                  </a:cubicBezTo>
                  <a:cubicBezTo>
                    <a:pt x="25" y="3"/>
                    <a:pt x="28" y="3"/>
                    <a:pt x="31" y="3"/>
                  </a:cubicBezTo>
                  <a:cubicBezTo>
                    <a:pt x="30" y="3"/>
                    <a:pt x="29" y="2"/>
                    <a:pt x="28" y="1"/>
                  </a:cubicBezTo>
                  <a:cubicBezTo>
                    <a:pt x="27" y="1"/>
                    <a:pt x="26" y="0"/>
                    <a:pt x="25" y="0"/>
                  </a:cubicBezTo>
                  <a:cubicBezTo>
                    <a:pt x="23" y="0"/>
                    <a:pt x="22" y="1"/>
                    <a:pt x="20" y="2"/>
                  </a:cubicBezTo>
                  <a:cubicBezTo>
                    <a:pt x="9" y="8"/>
                    <a:pt x="0" y="23"/>
                    <a:pt x="0" y="35"/>
                  </a:cubicBezTo>
                  <a:cubicBezTo>
                    <a:pt x="0" y="38"/>
                    <a:pt x="0" y="39"/>
                    <a:pt x="1" y="41"/>
                  </a:cubicBezTo>
                  <a:cubicBezTo>
                    <a:pt x="2" y="42"/>
                    <a:pt x="3" y="42"/>
                    <a:pt x="3" y="43"/>
                  </a:cubicBezTo>
                  <a:cubicBezTo>
                    <a:pt x="5" y="43"/>
                    <a:pt x="6" y="44"/>
                    <a:pt x="7" y="45"/>
                  </a:cubicBezTo>
                  <a:cubicBezTo>
                    <a:pt x="5" y="43"/>
                    <a:pt x="4" y="40"/>
                    <a:pt x="4" y="36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" name="i$ḻiḍê">
              <a:extLst>
                <a:ext uri="{FF2B5EF4-FFF2-40B4-BE49-F238E27FC236}">
                  <a16:creationId xmlns:a16="http://schemas.microsoft.com/office/drawing/2014/main" id="{34E54084-6AB0-4BC0-82AD-BA9A7E8C74D1}"/>
                </a:ext>
              </a:extLst>
            </p:cNvPr>
            <p:cNvSpPr/>
            <p:nvPr/>
          </p:nvSpPr>
          <p:spPr bwMode="auto">
            <a:xfrm>
              <a:off x="3816351" y="4564063"/>
              <a:ext cx="492125" cy="296863"/>
            </a:xfrm>
            <a:custGeom>
              <a:avLst/>
              <a:gdLst>
                <a:gd name="T0" fmla="*/ 35 w 149"/>
                <a:gd name="T1" fmla="*/ 15 h 90"/>
                <a:gd name="T2" fmla="*/ 29 w 149"/>
                <a:gd name="T3" fmla="*/ 28 h 90"/>
                <a:gd name="T4" fmla="*/ 49 w 149"/>
                <a:gd name="T5" fmla="*/ 40 h 90"/>
                <a:gd name="T6" fmla="*/ 76 w 149"/>
                <a:gd name="T7" fmla="*/ 55 h 90"/>
                <a:gd name="T8" fmla="*/ 82 w 149"/>
                <a:gd name="T9" fmla="*/ 59 h 90"/>
                <a:gd name="T10" fmla="*/ 87 w 149"/>
                <a:gd name="T11" fmla="*/ 62 h 90"/>
                <a:gd name="T12" fmla="*/ 92 w 149"/>
                <a:gd name="T13" fmla="*/ 65 h 90"/>
                <a:gd name="T14" fmla="*/ 103 w 149"/>
                <a:gd name="T15" fmla="*/ 71 h 90"/>
                <a:gd name="T16" fmla="*/ 115 w 149"/>
                <a:gd name="T17" fmla="*/ 78 h 90"/>
                <a:gd name="T18" fmla="*/ 128 w 149"/>
                <a:gd name="T19" fmla="*/ 84 h 90"/>
                <a:gd name="T20" fmla="*/ 149 w 149"/>
                <a:gd name="T21" fmla="*/ 90 h 90"/>
                <a:gd name="T22" fmla="*/ 147 w 149"/>
                <a:gd name="T23" fmla="*/ 87 h 90"/>
                <a:gd name="T24" fmla="*/ 143 w 149"/>
                <a:gd name="T25" fmla="*/ 83 h 90"/>
                <a:gd name="T26" fmla="*/ 133 w 149"/>
                <a:gd name="T27" fmla="*/ 75 h 90"/>
                <a:gd name="T28" fmla="*/ 110 w 149"/>
                <a:gd name="T29" fmla="*/ 59 h 90"/>
                <a:gd name="T30" fmla="*/ 104 w 149"/>
                <a:gd name="T31" fmla="*/ 55 h 90"/>
                <a:gd name="T32" fmla="*/ 95 w 149"/>
                <a:gd name="T33" fmla="*/ 50 h 90"/>
                <a:gd name="T34" fmla="*/ 83 w 149"/>
                <a:gd name="T35" fmla="*/ 43 h 90"/>
                <a:gd name="T36" fmla="*/ 70 w 149"/>
                <a:gd name="T37" fmla="*/ 35 h 90"/>
                <a:gd name="T38" fmla="*/ 56 w 149"/>
                <a:gd name="T39" fmla="*/ 27 h 90"/>
                <a:gd name="T40" fmla="*/ 42 w 149"/>
                <a:gd name="T41" fmla="*/ 19 h 90"/>
                <a:gd name="T42" fmla="*/ 35 w 149"/>
                <a:gd name="T43" fmla="*/ 15 h 90"/>
                <a:gd name="T44" fmla="*/ 18 w 149"/>
                <a:gd name="T45" fmla="*/ 5 h 90"/>
                <a:gd name="T46" fmla="*/ 12 w 149"/>
                <a:gd name="T47" fmla="*/ 18 h 90"/>
                <a:gd name="T48" fmla="*/ 26 w 149"/>
                <a:gd name="T49" fmla="*/ 26 h 90"/>
                <a:gd name="T50" fmla="*/ 32 w 149"/>
                <a:gd name="T51" fmla="*/ 13 h 90"/>
                <a:gd name="T52" fmla="*/ 30 w 149"/>
                <a:gd name="T53" fmla="*/ 12 h 90"/>
                <a:gd name="T54" fmla="*/ 20 w 149"/>
                <a:gd name="T55" fmla="*/ 6 h 90"/>
                <a:gd name="T56" fmla="*/ 18 w 149"/>
                <a:gd name="T57" fmla="*/ 5 h 90"/>
                <a:gd name="T58" fmla="*/ 8 w 149"/>
                <a:gd name="T59" fmla="*/ 0 h 90"/>
                <a:gd name="T60" fmla="*/ 5 w 149"/>
                <a:gd name="T61" fmla="*/ 0 h 90"/>
                <a:gd name="T62" fmla="*/ 0 w 149"/>
                <a:gd name="T63" fmla="*/ 9 h 90"/>
                <a:gd name="T64" fmla="*/ 2 w 149"/>
                <a:gd name="T65" fmla="*/ 12 h 90"/>
                <a:gd name="T66" fmla="*/ 9 w 149"/>
                <a:gd name="T67" fmla="*/ 16 h 90"/>
                <a:gd name="T68" fmla="*/ 15 w 149"/>
                <a:gd name="T69" fmla="*/ 3 h 90"/>
                <a:gd name="T70" fmla="*/ 9 w 149"/>
                <a:gd name="T71" fmla="*/ 0 h 90"/>
                <a:gd name="T72" fmla="*/ 8 w 149"/>
                <a:gd name="T7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90">
                  <a:moveTo>
                    <a:pt x="35" y="15"/>
                  </a:moveTo>
                  <a:cubicBezTo>
                    <a:pt x="33" y="19"/>
                    <a:pt x="30" y="24"/>
                    <a:pt x="29" y="28"/>
                  </a:cubicBezTo>
                  <a:cubicBezTo>
                    <a:pt x="36" y="32"/>
                    <a:pt x="42" y="36"/>
                    <a:pt x="49" y="40"/>
                  </a:cubicBezTo>
                  <a:cubicBezTo>
                    <a:pt x="58" y="45"/>
                    <a:pt x="67" y="50"/>
                    <a:pt x="76" y="55"/>
                  </a:cubicBezTo>
                  <a:cubicBezTo>
                    <a:pt x="77" y="56"/>
                    <a:pt x="80" y="58"/>
                    <a:pt x="82" y="59"/>
                  </a:cubicBezTo>
                  <a:cubicBezTo>
                    <a:pt x="83" y="60"/>
                    <a:pt x="86" y="61"/>
                    <a:pt x="87" y="62"/>
                  </a:cubicBezTo>
                  <a:cubicBezTo>
                    <a:pt x="89" y="63"/>
                    <a:pt x="91" y="64"/>
                    <a:pt x="92" y="65"/>
                  </a:cubicBezTo>
                  <a:cubicBezTo>
                    <a:pt x="96" y="67"/>
                    <a:pt x="100" y="69"/>
                    <a:pt x="103" y="71"/>
                  </a:cubicBezTo>
                  <a:cubicBezTo>
                    <a:pt x="106" y="73"/>
                    <a:pt x="110" y="75"/>
                    <a:pt x="115" y="78"/>
                  </a:cubicBezTo>
                  <a:cubicBezTo>
                    <a:pt x="121" y="81"/>
                    <a:pt x="126" y="83"/>
                    <a:pt x="128" y="84"/>
                  </a:cubicBezTo>
                  <a:cubicBezTo>
                    <a:pt x="137" y="87"/>
                    <a:pt x="145" y="89"/>
                    <a:pt x="149" y="90"/>
                  </a:cubicBezTo>
                  <a:cubicBezTo>
                    <a:pt x="148" y="88"/>
                    <a:pt x="148" y="88"/>
                    <a:pt x="147" y="87"/>
                  </a:cubicBezTo>
                  <a:cubicBezTo>
                    <a:pt x="146" y="86"/>
                    <a:pt x="145" y="85"/>
                    <a:pt x="143" y="83"/>
                  </a:cubicBezTo>
                  <a:cubicBezTo>
                    <a:pt x="141" y="81"/>
                    <a:pt x="138" y="79"/>
                    <a:pt x="133" y="75"/>
                  </a:cubicBezTo>
                  <a:cubicBezTo>
                    <a:pt x="131" y="73"/>
                    <a:pt x="121" y="65"/>
                    <a:pt x="110" y="59"/>
                  </a:cubicBezTo>
                  <a:cubicBezTo>
                    <a:pt x="109" y="58"/>
                    <a:pt x="107" y="57"/>
                    <a:pt x="104" y="55"/>
                  </a:cubicBezTo>
                  <a:cubicBezTo>
                    <a:pt x="101" y="54"/>
                    <a:pt x="98" y="52"/>
                    <a:pt x="95" y="50"/>
                  </a:cubicBezTo>
                  <a:cubicBezTo>
                    <a:pt x="91" y="48"/>
                    <a:pt x="87" y="45"/>
                    <a:pt x="83" y="43"/>
                  </a:cubicBezTo>
                  <a:cubicBezTo>
                    <a:pt x="79" y="40"/>
                    <a:pt x="74" y="38"/>
                    <a:pt x="70" y="35"/>
                  </a:cubicBezTo>
                  <a:cubicBezTo>
                    <a:pt x="65" y="33"/>
                    <a:pt x="60" y="30"/>
                    <a:pt x="56" y="27"/>
                  </a:cubicBezTo>
                  <a:cubicBezTo>
                    <a:pt x="51" y="25"/>
                    <a:pt x="47" y="22"/>
                    <a:pt x="42" y="19"/>
                  </a:cubicBezTo>
                  <a:cubicBezTo>
                    <a:pt x="40" y="18"/>
                    <a:pt x="38" y="17"/>
                    <a:pt x="35" y="15"/>
                  </a:cubicBezTo>
                  <a:moveTo>
                    <a:pt x="18" y="5"/>
                  </a:moveTo>
                  <a:cubicBezTo>
                    <a:pt x="15" y="9"/>
                    <a:pt x="13" y="14"/>
                    <a:pt x="12" y="18"/>
                  </a:cubicBezTo>
                  <a:cubicBezTo>
                    <a:pt x="17" y="21"/>
                    <a:pt x="21" y="24"/>
                    <a:pt x="26" y="26"/>
                  </a:cubicBezTo>
                  <a:cubicBezTo>
                    <a:pt x="27" y="22"/>
                    <a:pt x="29" y="17"/>
                    <a:pt x="32" y="13"/>
                  </a:cubicBezTo>
                  <a:cubicBezTo>
                    <a:pt x="31" y="13"/>
                    <a:pt x="31" y="13"/>
                    <a:pt x="30" y="12"/>
                  </a:cubicBezTo>
                  <a:cubicBezTo>
                    <a:pt x="26" y="10"/>
                    <a:pt x="23" y="8"/>
                    <a:pt x="20" y="6"/>
                  </a:cubicBezTo>
                  <a:cubicBezTo>
                    <a:pt x="19" y="6"/>
                    <a:pt x="19" y="6"/>
                    <a:pt x="18" y="5"/>
                  </a:cubicBezTo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3" y="2"/>
                    <a:pt x="0" y="6"/>
                    <a:pt x="0" y="9"/>
                  </a:cubicBezTo>
                  <a:cubicBezTo>
                    <a:pt x="0" y="11"/>
                    <a:pt x="1" y="12"/>
                    <a:pt x="2" y="12"/>
                  </a:cubicBezTo>
                  <a:cubicBezTo>
                    <a:pt x="4" y="14"/>
                    <a:pt x="6" y="15"/>
                    <a:pt x="9" y="16"/>
                  </a:cubicBezTo>
                  <a:cubicBezTo>
                    <a:pt x="10" y="12"/>
                    <a:pt x="12" y="7"/>
                    <a:pt x="15" y="3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</a:path>
              </a:pathLst>
            </a:custGeom>
            <a:solidFill>
              <a:srgbClr val="5C3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" name="íŝľíḍe">
              <a:extLst>
                <a:ext uri="{FF2B5EF4-FFF2-40B4-BE49-F238E27FC236}">
                  <a16:creationId xmlns:a16="http://schemas.microsoft.com/office/drawing/2014/main" id="{09BB9D8F-4531-46C5-947C-3DC0E95C355C}"/>
                </a:ext>
              </a:extLst>
            </p:cNvPr>
            <p:cNvSpPr/>
            <p:nvPr/>
          </p:nvSpPr>
          <p:spPr bwMode="auto">
            <a:xfrm>
              <a:off x="3902076" y="4606925"/>
              <a:ext cx="30163" cy="50800"/>
            </a:xfrm>
            <a:custGeom>
              <a:avLst/>
              <a:gdLst>
                <a:gd name="T0" fmla="*/ 6 w 9"/>
                <a:gd name="T1" fmla="*/ 0 h 15"/>
                <a:gd name="T2" fmla="*/ 0 w 9"/>
                <a:gd name="T3" fmla="*/ 13 h 15"/>
                <a:gd name="T4" fmla="*/ 3 w 9"/>
                <a:gd name="T5" fmla="*/ 15 h 15"/>
                <a:gd name="T6" fmla="*/ 9 w 9"/>
                <a:gd name="T7" fmla="*/ 2 h 15"/>
                <a:gd name="T8" fmla="*/ 6 w 9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6" y="0"/>
                  </a:moveTo>
                  <a:cubicBezTo>
                    <a:pt x="3" y="4"/>
                    <a:pt x="1" y="9"/>
                    <a:pt x="0" y="13"/>
                  </a:cubicBezTo>
                  <a:cubicBezTo>
                    <a:pt x="1" y="14"/>
                    <a:pt x="2" y="15"/>
                    <a:pt x="3" y="15"/>
                  </a:cubicBezTo>
                  <a:cubicBezTo>
                    <a:pt x="4" y="11"/>
                    <a:pt x="7" y="6"/>
                    <a:pt x="9" y="2"/>
                  </a:cubicBezTo>
                  <a:cubicBezTo>
                    <a:pt x="8" y="2"/>
                    <a:pt x="7" y="1"/>
                    <a:pt x="6" y="0"/>
                  </a:cubicBezTo>
                </a:path>
              </a:pathLst>
            </a:custGeom>
            <a:solidFill>
              <a:srgbClr val="D886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" name="íŝḷîdê">
              <a:extLst>
                <a:ext uri="{FF2B5EF4-FFF2-40B4-BE49-F238E27FC236}">
                  <a16:creationId xmlns:a16="http://schemas.microsoft.com/office/drawing/2014/main" id="{A83B3F53-5F53-4382-ACC0-05FA50194431}"/>
                </a:ext>
              </a:extLst>
            </p:cNvPr>
            <p:cNvSpPr/>
            <p:nvPr/>
          </p:nvSpPr>
          <p:spPr bwMode="auto">
            <a:xfrm>
              <a:off x="3846513" y="4575175"/>
              <a:ext cx="28575" cy="49213"/>
            </a:xfrm>
            <a:custGeom>
              <a:avLst/>
              <a:gdLst>
                <a:gd name="T0" fmla="*/ 6 w 9"/>
                <a:gd name="T1" fmla="*/ 0 h 15"/>
                <a:gd name="T2" fmla="*/ 0 w 9"/>
                <a:gd name="T3" fmla="*/ 13 h 15"/>
                <a:gd name="T4" fmla="*/ 3 w 9"/>
                <a:gd name="T5" fmla="*/ 15 h 15"/>
                <a:gd name="T6" fmla="*/ 9 w 9"/>
                <a:gd name="T7" fmla="*/ 2 h 15"/>
                <a:gd name="T8" fmla="*/ 6 w 9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6" y="0"/>
                  </a:moveTo>
                  <a:cubicBezTo>
                    <a:pt x="3" y="4"/>
                    <a:pt x="1" y="9"/>
                    <a:pt x="0" y="13"/>
                  </a:cubicBezTo>
                  <a:cubicBezTo>
                    <a:pt x="1" y="14"/>
                    <a:pt x="2" y="15"/>
                    <a:pt x="3" y="15"/>
                  </a:cubicBezTo>
                  <a:cubicBezTo>
                    <a:pt x="4" y="11"/>
                    <a:pt x="6" y="6"/>
                    <a:pt x="9" y="2"/>
                  </a:cubicBezTo>
                  <a:cubicBezTo>
                    <a:pt x="8" y="2"/>
                    <a:pt x="7" y="1"/>
                    <a:pt x="6" y="0"/>
                  </a:cubicBezTo>
                </a:path>
              </a:pathLst>
            </a:custGeom>
            <a:solidFill>
              <a:srgbClr val="D886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" name="íṥľïḓê">
              <a:extLst>
                <a:ext uri="{FF2B5EF4-FFF2-40B4-BE49-F238E27FC236}">
                  <a16:creationId xmlns:a16="http://schemas.microsoft.com/office/drawing/2014/main" id="{CC8FE251-AB01-4554-9F42-6C2BF75F24A8}"/>
                </a:ext>
              </a:extLst>
            </p:cNvPr>
            <p:cNvSpPr/>
            <p:nvPr/>
          </p:nvSpPr>
          <p:spPr bwMode="auto">
            <a:xfrm>
              <a:off x="3813176" y="4545013"/>
              <a:ext cx="487363" cy="296863"/>
            </a:xfrm>
            <a:custGeom>
              <a:avLst/>
              <a:gdLst>
                <a:gd name="T0" fmla="*/ 146 w 148"/>
                <a:gd name="T1" fmla="*/ 88 h 90"/>
                <a:gd name="T2" fmla="*/ 142 w 148"/>
                <a:gd name="T3" fmla="*/ 84 h 90"/>
                <a:gd name="T4" fmla="*/ 133 w 148"/>
                <a:gd name="T5" fmla="*/ 76 h 90"/>
                <a:gd name="T6" fmla="*/ 110 w 148"/>
                <a:gd name="T7" fmla="*/ 60 h 90"/>
                <a:gd name="T8" fmla="*/ 103 w 148"/>
                <a:gd name="T9" fmla="*/ 56 h 90"/>
                <a:gd name="T10" fmla="*/ 94 w 148"/>
                <a:gd name="T11" fmla="*/ 51 h 90"/>
                <a:gd name="T12" fmla="*/ 82 w 148"/>
                <a:gd name="T13" fmla="*/ 44 h 90"/>
                <a:gd name="T14" fmla="*/ 69 w 148"/>
                <a:gd name="T15" fmla="*/ 36 h 90"/>
                <a:gd name="T16" fmla="*/ 55 w 148"/>
                <a:gd name="T17" fmla="*/ 28 h 90"/>
                <a:gd name="T18" fmla="*/ 42 w 148"/>
                <a:gd name="T19" fmla="*/ 20 h 90"/>
                <a:gd name="T20" fmla="*/ 29 w 148"/>
                <a:gd name="T21" fmla="*/ 13 h 90"/>
                <a:gd name="T22" fmla="*/ 19 w 148"/>
                <a:gd name="T23" fmla="*/ 7 h 90"/>
                <a:gd name="T24" fmla="*/ 8 w 148"/>
                <a:gd name="T25" fmla="*/ 1 h 90"/>
                <a:gd name="T26" fmla="*/ 5 w 148"/>
                <a:gd name="T27" fmla="*/ 1 h 90"/>
                <a:gd name="T28" fmla="*/ 0 w 148"/>
                <a:gd name="T29" fmla="*/ 10 h 90"/>
                <a:gd name="T30" fmla="*/ 1 w 148"/>
                <a:gd name="T31" fmla="*/ 13 h 90"/>
                <a:gd name="T32" fmla="*/ 48 w 148"/>
                <a:gd name="T33" fmla="*/ 40 h 90"/>
                <a:gd name="T34" fmla="*/ 75 w 148"/>
                <a:gd name="T35" fmla="*/ 56 h 90"/>
                <a:gd name="T36" fmla="*/ 81 w 148"/>
                <a:gd name="T37" fmla="*/ 60 h 90"/>
                <a:gd name="T38" fmla="*/ 87 w 148"/>
                <a:gd name="T39" fmla="*/ 63 h 90"/>
                <a:gd name="T40" fmla="*/ 92 w 148"/>
                <a:gd name="T41" fmla="*/ 66 h 90"/>
                <a:gd name="T42" fmla="*/ 102 w 148"/>
                <a:gd name="T43" fmla="*/ 72 h 90"/>
                <a:gd name="T44" fmla="*/ 115 w 148"/>
                <a:gd name="T45" fmla="*/ 79 h 90"/>
                <a:gd name="T46" fmla="*/ 128 w 148"/>
                <a:gd name="T47" fmla="*/ 84 h 90"/>
                <a:gd name="T48" fmla="*/ 148 w 148"/>
                <a:gd name="T49" fmla="*/ 90 h 90"/>
                <a:gd name="T50" fmla="*/ 146 w 148"/>
                <a:gd name="T51" fmla="*/ 8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8" h="90">
                  <a:moveTo>
                    <a:pt x="146" y="88"/>
                  </a:moveTo>
                  <a:cubicBezTo>
                    <a:pt x="145" y="87"/>
                    <a:pt x="144" y="86"/>
                    <a:pt x="142" y="84"/>
                  </a:cubicBezTo>
                  <a:cubicBezTo>
                    <a:pt x="141" y="82"/>
                    <a:pt x="138" y="79"/>
                    <a:pt x="133" y="76"/>
                  </a:cubicBezTo>
                  <a:cubicBezTo>
                    <a:pt x="130" y="73"/>
                    <a:pt x="120" y="66"/>
                    <a:pt x="110" y="60"/>
                  </a:cubicBezTo>
                  <a:cubicBezTo>
                    <a:pt x="108" y="59"/>
                    <a:pt x="106" y="58"/>
                    <a:pt x="103" y="56"/>
                  </a:cubicBezTo>
                  <a:cubicBezTo>
                    <a:pt x="101" y="54"/>
                    <a:pt x="98" y="53"/>
                    <a:pt x="94" y="51"/>
                  </a:cubicBezTo>
                  <a:cubicBezTo>
                    <a:pt x="90" y="48"/>
                    <a:pt x="86" y="46"/>
                    <a:pt x="82" y="44"/>
                  </a:cubicBezTo>
                  <a:cubicBezTo>
                    <a:pt x="78" y="41"/>
                    <a:pt x="73" y="39"/>
                    <a:pt x="69" y="36"/>
                  </a:cubicBezTo>
                  <a:cubicBezTo>
                    <a:pt x="65" y="34"/>
                    <a:pt x="59" y="30"/>
                    <a:pt x="55" y="28"/>
                  </a:cubicBezTo>
                  <a:cubicBezTo>
                    <a:pt x="51" y="25"/>
                    <a:pt x="46" y="23"/>
                    <a:pt x="42" y="20"/>
                  </a:cubicBezTo>
                  <a:cubicBezTo>
                    <a:pt x="38" y="18"/>
                    <a:pt x="33" y="15"/>
                    <a:pt x="29" y="13"/>
                  </a:cubicBezTo>
                  <a:cubicBezTo>
                    <a:pt x="26" y="11"/>
                    <a:pt x="22" y="9"/>
                    <a:pt x="19" y="7"/>
                  </a:cubicBezTo>
                  <a:cubicBezTo>
                    <a:pt x="16" y="5"/>
                    <a:pt x="12" y="3"/>
                    <a:pt x="8" y="1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2" y="3"/>
                    <a:pt x="0" y="7"/>
                    <a:pt x="0" y="10"/>
                  </a:cubicBezTo>
                  <a:cubicBezTo>
                    <a:pt x="0" y="11"/>
                    <a:pt x="0" y="13"/>
                    <a:pt x="1" y="13"/>
                  </a:cubicBezTo>
                  <a:cubicBezTo>
                    <a:pt x="17" y="22"/>
                    <a:pt x="32" y="31"/>
                    <a:pt x="48" y="40"/>
                  </a:cubicBezTo>
                  <a:cubicBezTo>
                    <a:pt x="57" y="46"/>
                    <a:pt x="66" y="51"/>
                    <a:pt x="75" y="56"/>
                  </a:cubicBezTo>
                  <a:cubicBezTo>
                    <a:pt x="77" y="57"/>
                    <a:pt x="79" y="59"/>
                    <a:pt x="81" y="60"/>
                  </a:cubicBezTo>
                  <a:cubicBezTo>
                    <a:pt x="83" y="61"/>
                    <a:pt x="85" y="62"/>
                    <a:pt x="87" y="63"/>
                  </a:cubicBezTo>
                  <a:cubicBezTo>
                    <a:pt x="88" y="64"/>
                    <a:pt x="90" y="65"/>
                    <a:pt x="92" y="66"/>
                  </a:cubicBezTo>
                  <a:cubicBezTo>
                    <a:pt x="95" y="68"/>
                    <a:pt x="99" y="70"/>
                    <a:pt x="102" y="72"/>
                  </a:cubicBezTo>
                  <a:cubicBezTo>
                    <a:pt x="105" y="74"/>
                    <a:pt x="109" y="76"/>
                    <a:pt x="115" y="79"/>
                  </a:cubicBezTo>
                  <a:cubicBezTo>
                    <a:pt x="121" y="81"/>
                    <a:pt x="126" y="83"/>
                    <a:pt x="128" y="84"/>
                  </a:cubicBezTo>
                  <a:cubicBezTo>
                    <a:pt x="137" y="88"/>
                    <a:pt x="144" y="90"/>
                    <a:pt x="148" y="90"/>
                  </a:cubicBezTo>
                  <a:cubicBezTo>
                    <a:pt x="147" y="89"/>
                    <a:pt x="147" y="89"/>
                    <a:pt x="146" y="88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" name="ïšḻiḋé">
              <a:extLst>
                <a:ext uri="{FF2B5EF4-FFF2-40B4-BE49-F238E27FC236}">
                  <a16:creationId xmlns:a16="http://schemas.microsoft.com/office/drawing/2014/main" id="{B713DE0F-6286-4EDA-ADE6-3BB972C620E5}"/>
                </a:ext>
              </a:extLst>
            </p:cNvPr>
            <p:cNvSpPr/>
            <p:nvPr/>
          </p:nvSpPr>
          <p:spPr bwMode="auto">
            <a:xfrm>
              <a:off x="3476626" y="4637088"/>
              <a:ext cx="217488" cy="174625"/>
            </a:xfrm>
            <a:custGeom>
              <a:avLst/>
              <a:gdLst>
                <a:gd name="T0" fmla="*/ 66 w 66"/>
                <a:gd name="T1" fmla="*/ 25 h 53"/>
                <a:gd name="T2" fmla="*/ 62 w 66"/>
                <a:gd name="T3" fmla="*/ 22 h 53"/>
                <a:gd name="T4" fmla="*/ 59 w 66"/>
                <a:gd name="T5" fmla="*/ 21 h 53"/>
                <a:gd name="T6" fmla="*/ 51 w 66"/>
                <a:gd name="T7" fmla="*/ 16 h 53"/>
                <a:gd name="T8" fmla="*/ 45 w 66"/>
                <a:gd name="T9" fmla="*/ 13 h 53"/>
                <a:gd name="T10" fmla="*/ 27 w 66"/>
                <a:gd name="T11" fmla="*/ 3 h 53"/>
                <a:gd name="T12" fmla="*/ 15 w 66"/>
                <a:gd name="T13" fmla="*/ 1 h 53"/>
                <a:gd name="T14" fmla="*/ 4 w 66"/>
                <a:gd name="T15" fmla="*/ 3 h 53"/>
                <a:gd name="T16" fmla="*/ 0 w 66"/>
                <a:gd name="T17" fmla="*/ 10 h 53"/>
                <a:gd name="T18" fmla="*/ 0 w 66"/>
                <a:gd name="T19" fmla="*/ 11 h 53"/>
                <a:gd name="T20" fmla="*/ 6 w 66"/>
                <a:gd name="T21" fmla="*/ 24 h 53"/>
                <a:gd name="T22" fmla="*/ 22 w 66"/>
                <a:gd name="T23" fmla="*/ 36 h 53"/>
                <a:gd name="T24" fmla="*/ 50 w 66"/>
                <a:gd name="T25" fmla="*/ 53 h 53"/>
                <a:gd name="T26" fmla="*/ 47 w 66"/>
                <a:gd name="T27" fmla="*/ 45 h 53"/>
                <a:gd name="T28" fmla="*/ 58 w 66"/>
                <a:gd name="T29" fmla="*/ 26 h 53"/>
                <a:gd name="T30" fmla="*/ 66 w 66"/>
                <a:gd name="T31" fmla="*/ 25 h 53"/>
                <a:gd name="T32" fmla="*/ 66 w 66"/>
                <a:gd name="T33" fmla="*/ 2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53">
                  <a:moveTo>
                    <a:pt x="66" y="25"/>
                  </a:moveTo>
                  <a:cubicBezTo>
                    <a:pt x="65" y="24"/>
                    <a:pt x="63" y="23"/>
                    <a:pt x="62" y="22"/>
                  </a:cubicBezTo>
                  <a:cubicBezTo>
                    <a:pt x="61" y="22"/>
                    <a:pt x="60" y="21"/>
                    <a:pt x="59" y="21"/>
                  </a:cubicBezTo>
                  <a:cubicBezTo>
                    <a:pt x="56" y="19"/>
                    <a:pt x="53" y="17"/>
                    <a:pt x="51" y="16"/>
                  </a:cubicBezTo>
                  <a:cubicBezTo>
                    <a:pt x="49" y="15"/>
                    <a:pt x="47" y="14"/>
                    <a:pt x="45" y="13"/>
                  </a:cubicBezTo>
                  <a:cubicBezTo>
                    <a:pt x="33" y="6"/>
                    <a:pt x="33" y="6"/>
                    <a:pt x="27" y="3"/>
                  </a:cubicBezTo>
                  <a:cubicBezTo>
                    <a:pt x="26" y="3"/>
                    <a:pt x="21" y="1"/>
                    <a:pt x="15" y="1"/>
                  </a:cubicBezTo>
                  <a:cubicBezTo>
                    <a:pt x="12" y="0"/>
                    <a:pt x="8" y="1"/>
                    <a:pt x="4" y="3"/>
                  </a:cubicBezTo>
                  <a:cubicBezTo>
                    <a:pt x="1" y="5"/>
                    <a:pt x="0" y="8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1" y="16"/>
                    <a:pt x="3" y="21"/>
                    <a:pt x="6" y="24"/>
                  </a:cubicBezTo>
                  <a:cubicBezTo>
                    <a:pt x="8" y="26"/>
                    <a:pt x="12" y="31"/>
                    <a:pt x="22" y="36"/>
                  </a:cubicBezTo>
                  <a:cubicBezTo>
                    <a:pt x="31" y="42"/>
                    <a:pt x="41" y="47"/>
                    <a:pt x="50" y="53"/>
                  </a:cubicBezTo>
                  <a:cubicBezTo>
                    <a:pt x="48" y="52"/>
                    <a:pt x="47" y="49"/>
                    <a:pt x="47" y="45"/>
                  </a:cubicBezTo>
                  <a:cubicBezTo>
                    <a:pt x="47" y="38"/>
                    <a:pt x="52" y="29"/>
                    <a:pt x="58" y="26"/>
                  </a:cubicBezTo>
                  <a:cubicBezTo>
                    <a:pt x="61" y="24"/>
                    <a:pt x="64" y="24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" name="îŝḻiḋê">
              <a:extLst>
                <a:ext uri="{FF2B5EF4-FFF2-40B4-BE49-F238E27FC236}">
                  <a16:creationId xmlns:a16="http://schemas.microsoft.com/office/drawing/2014/main" id="{2FCE31F1-C206-4924-B52B-F16523E91183}"/>
                </a:ext>
              </a:extLst>
            </p:cNvPr>
            <p:cNvSpPr/>
            <p:nvPr/>
          </p:nvSpPr>
          <p:spPr bwMode="auto">
            <a:xfrm>
              <a:off x="3611563" y="4689475"/>
              <a:ext cx="1636713" cy="993775"/>
            </a:xfrm>
            <a:custGeom>
              <a:avLst/>
              <a:gdLst>
                <a:gd name="T0" fmla="*/ 490 w 496"/>
                <a:gd name="T1" fmla="*/ 293 h 301"/>
                <a:gd name="T2" fmla="*/ 476 w 496"/>
                <a:gd name="T3" fmla="*/ 279 h 301"/>
                <a:gd name="T4" fmla="*/ 445 w 496"/>
                <a:gd name="T5" fmla="*/ 252 h 301"/>
                <a:gd name="T6" fmla="*/ 368 w 496"/>
                <a:gd name="T7" fmla="*/ 199 h 301"/>
                <a:gd name="T8" fmla="*/ 347 w 496"/>
                <a:gd name="T9" fmla="*/ 187 h 301"/>
                <a:gd name="T10" fmla="*/ 315 w 496"/>
                <a:gd name="T11" fmla="*/ 168 h 301"/>
                <a:gd name="T12" fmla="*/ 276 w 496"/>
                <a:gd name="T13" fmla="*/ 145 h 301"/>
                <a:gd name="T14" fmla="*/ 231 w 496"/>
                <a:gd name="T15" fmla="*/ 120 h 301"/>
                <a:gd name="T16" fmla="*/ 185 w 496"/>
                <a:gd name="T17" fmla="*/ 93 h 301"/>
                <a:gd name="T18" fmla="*/ 140 w 496"/>
                <a:gd name="T19" fmla="*/ 67 h 301"/>
                <a:gd name="T20" fmla="*/ 99 w 496"/>
                <a:gd name="T21" fmla="*/ 43 h 301"/>
                <a:gd name="T22" fmla="*/ 65 w 496"/>
                <a:gd name="T23" fmla="*/ 23 h 301"/>
                <a:gd name="T24" fmla="*/ 29 w 496"/>
                <a:gd name="T25" fmla="*/ 2 h 301"/>
                <a:gd name="T26" fmla="*/ 17 w 496"/>
                <a:gd name="T27" fmla="*/ 3 h 301"/>
                <a:gd name="T28" fmla="*/ 0 w 496"/>
                <a:gd name="T29" fmla="*/ 32 h 301"/>
                <a:gd name="T30" fmla="*/ 5 w 496"/>
                <a:gd name="T31" fmla="*/ 44 h 301"/>
                <a:gd name="T32" fmla="*/ 161 w 496"/>
                <a:gd name="T33" fmla="*/ 134 h 301"/>
                <a:gd name="T34" fmla="*/ 251 w 496"/>
                <a:gd name="T35" fmla="*/ 187 h 301"/>
                <a:gd name="T36" fmla="*/ 272 w 496"/>
                <a:gd name="T37" fmla="*/ 199 h 301"/>
                <a:gd name="T38" fmla="*/ 291 w 496"/>
                <a:gd name="T39" fmla="*/ 210 h 301"/>
                <a:gd name="T40" fmla="*/ 308 w 496"/>
                <a:gd name="T41" fmla="*/ 220 h 301"/>
                <a:gd name="T42" fmla="*/ 343 w 496"/>
                <a:gd name="T43" fmla="*/ 240 h 301"/>
                <a:gd name="T44" fmla="*/ 384 w 496"/>
                <a:gd name="T45" fmla="*/ 262 h 301"/>
                <a:gd name="T46" fmla="*/ 428 w 496"/>
                <a:gd name="T47" fmla="*/ 281 h 301"/>
                <a:gd name="T48" fmla="*/ 496 w 496"/>
                <a:gd name="T49" fmla="*/ 301 h 301"/>
                <a:gd name="T50" fmla="*/ 490 w 496"/>
                <a:gd name="T51" fmla="*/ 29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6" h="301">
                  <a:moveTo>
                    <a:pt x="490" y="293"/>
                  </a:moveTo>
                  <a:cubicBezTo>
                    <a:pt x="486" y="289"/>
                    <a:pt x="483" y="286"/>
                    <a:pt x="476" y="279"/>
                  </a:cubicBezTo>
                  <a:cubicBezTo>
                    <a:pt x="470" y="274"/>
                    <a:pt x="460" y="265"/>
                    <a:pt x="445" y="252"/>
                  </a:cubicBezTo>
                  <a:cubicBezTo>
                    <a:pt x="435" y="245"/>
                    <a:pt x="403" y="219"/>
                    <a:pt x="368" y="199"/>
                  </a:cubicBezTo>
                  <a:cubicBezTo>
                    <a:pt x="363" y="196"/>
                    <a:pt x="355" y="192"/>
                    <a:pt x="347" y="187"/>
                  </a:cubicBezTo>
                  <a:cubicBezTo>
                    <a:pt x="338" y="181"/>
                    <a:pt x="327" y="175"/>
                    <a:pt x="315" y="168"/>
                  </a:cubicBezTo>
                  <a:cubicBezTo>
                    <a:pt x="303" y="161"/>
                    <a:pt x="290" y="154"/>
                    <a:pt x="276" y="145"/>
                  </a:cubicBezTo>
                  <a:cubicBezTo>
                    <a:pt x="261" y="137"/>
                    <a:pt x="247" y="129"/>
                    <a:pt x="231" y="120"/>
                  </a:cubicBezTo>
                  <a:cubicBezTo>
                    <a:pt x="218" y="112"/>
                    <a:pt x="199" y="101"/>
                    <a:pt x="185" y="93"/>
                  </a:cubicBezTo>
                  <a:cubicBezTo>
                    <a:pt x="170" y="84"/>
                    <a:pt x="155" y="75"/>
                    <a:pt x="140" y="67"/>
                  </a:cubicBezTo>
                  <a:cubicBezTo>
                    <a:pt x="128" y="60"/>
                    <a:pt x="112" y="50"/>
                    <a:pt x="99" y="43"/>
                  </a:cubicBezTo>
                  <a:cubicBezTo>
                    <a:pt x="87" y="36"/>
                    <a:pt x="75" y="29"/>
                    <a:pt x="65" y="23"/>
                  </a:cubicBezTo>
                  <a:cubicBezTo>
                    <a:pt x="53" y="16"/>
                    <a:pt x="41" y="9"/>
                    <a:pt x="29" y="2"/>
                  </a:cubicBezTo>
                  <a:cubicBezTo>
                    <a:pt x="26" y="0"/>
                    <a:pt x="22" y="1"/>
                    <a:pt x="17" y="3"/>
                  </a:cubicBezTo>
                  <a:cubicBezTo>
                    <a:pt x="8" y="8"/>
                    <a:pt x="0" y="21"/>
                    <a:pt x="0" y="32"/>
                  </a:cubicBezTo>
                  <a:cubicBezTo>
                    <a:pt x="0" y="38"/>
                    <a:pt x="2" y="42"/>
                    <a:pt x="5" y="44"/>
                  </a:cubicBezTo>
                  <a:cubicBezTo>
                    <a:pt x="57" y="74"/>
                    <a:pt x="109" y="104"/>
                    <a:pt x="161" y="134"/>
                  </a:cubicBezTo>
                  <a:cubicBezTo>
                    <a:pt x="191" y="152"/>
                    <a:pt x="221" y="169"/>
                    <a:pt x="251" y="187"/>
                  </a:cubicBezTo>
                  <a:cubicBezTo>
                    <a:pt x="258" y="190"/>
                    <a:pt x="266" y="195"/>
                    <a:pt x="272" y="199"/>
                  </a:cubicBezTo>
                  <a:cubicBezTo>
                    <a:pt x="278" y="202"/>
                    <a:pt x="285" y="206"/>
                    <a:pt x="291" y="210"/>
                  </a:cubicBezTo>
                  <a:cubicBezTo>
                    <a:pt x="296" y="213"/>
                    <a:pt x="303" y="217"/>
                    <a:pt x="308" y="220"/>
                  </a:cubicBezTo>
                  <a:cubicBezTo>
                    <a:pt x="320" y="226"/>
                    <a:pt x="331" y="233"/>
                    <a:pt x="343" y="240"/>
                  </a:cubicBezTo>
                  <a:cubicBezTo>
                    <a:pt x="353" y="246"/>
                    <a:pt x="365" y="252"/>
                    <a:pt x="384" y="262"/>
                  </a:cubicBezTo>
                  <a:cubicBezTo>
                    <a:pt x="404" y="271"/>
                    <a:pt x="421" y="278"/>
                    <a:pt x="428" y="281"/>
                  </a:cubicBezTo>
                  <a:cubicBezTo>
                    <a:pt x="458" y="293"/>
                    <a:pt x="482" y="300"/>
                    <a:pt x="496" y="301"/>
                  </a:cubicBezTo>
                  <a:cubicBezTo>
                    <a:pt x="493" y="297"/>
                    <a:pt x="492" y="296"/>
                    <a:pt x="490" y="293"/>
                  </a:cubicBezTo>
                </a:path>
              </a:pathLst>
            </a:custGeom>
            <a:solidFill>
              <a:srgbClr val="6B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" name="îŝ1ïde">
              <a:extLst>
                <a:ext uri="{FF2B5EF4-FFF2-40B4-BE49-F238E27FC236}">
                  <a16:creationId xmlns:a16="http://schemas.microsoft.com/office/drawing/2014/main" id="{A1A2BFFE-2D0F-4CEE-B32F-D48C845BF54C}"/>
                </a:ext>
              </a:extLst>
            </p:cNvPr>
            <p:cNvSpPr/>
            <p:nvPr/>
          </p:nvSpPr>
          <p:spPr bwMode="auto">
            <a:xfrm>
              <a:off x="4960938" y="5481638"/>
              <a:ext cx="287338" cy="201613"/>
            </a:xfrm>
            <a:custGeom>
              <a:avLst/>
              <a:gdLst>
                <a:gd name="T0" fmla="*/ 87 w 87"/>
                <a:gd name="T1" fmla="*/ 61 h 61"/>
                <a:gd name="T2" fmla="*/ 81 w 87"/>
                <a:gd name="T3" fmla="*/ 53 h 61"/>
                <a:gd name="T4" fmla="*/ 67 w 87"/>
                <a:gd name="T5" fmla="*/ 39 h 61"/>
                <a:gd name="T6" fmla="*/ 36 w 87"/>
                <a:gd name="T7" fmla="*/ 12 h 61"/>
                <a:gd name="T8" fmla="*/ 20 w 87"/>
                <a:gd name="T9" fmla="*/ 0 h 61"/>
                <a:gd name="T10" fmla="*/ 18 w 87"/>
                <a:gd name="T11" fmla="*/ 1 h 61"/>
                <a:gd name="T12" fmla="*/ 0 w 87"/>
                <a:gd name="T13" fmla="*/ 30 h 61"/>
                <a:gd name="T14" fmla="*/ 1 w 87"/>
                <a:gd name="T15" fmla="*/ 33 h 61"/>
                <a:gd name="T16" fmla="*/ 19 w 87"/>
                <a:gd name="T17" fmla="*/ 41 h 61"/>
                <a:gd name="T18" fmla="*/ 87 w 87"/>
                <a:gd name="T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61">
                  <a:moveTo>
                    <a:pt x="87" y="61"/>
                  </a:moveTo>
                  <a:cubicBezTo>
                    <a:pt x="84" y="57"/>
                    <a:pt x="83" y="56"/>
                    <a:pt x="81" y="53"/>
                  </a:cubicBezTo>
                  <a:cubicBezTo>
                    <a:pt x="77" y="49"/>
                    <a:pt x="74" y="46"/>
                    <a:pt x="67" y="39"/>
                  </a:cubicBezTo>
                  <a:cubicBezTo>
                    <a:pt x="61" y="34"/>
                    <a:pt x="51" y="25"/>
                    <a:pt x="36" y="12"/>
                  </a:cubicBezTo>
                  <a:cubicBezTo>
                    <a:pt x="33" y="10"/>
                    <a:pt x="27" y="5"/>
                    <a:pt x="20" y="0"/>
                  </a:cubicBezTo>
                  <a:cubicBezTo>
                    <a:pt x="19" y="0"/>
                    <a:pt x="18" y="1"/>
                    <a:pt x="18" y="1"/>
                  </a:cubicBezTo>
                  <a:cubicBezTo>
                    <a:pt x="8" y="6"/>
                    <a:pt x="0" y="19"/>
                    <a:pt x="0" y="30"/>
                  </a:cubicBezTo>
                  <a:cubicBezTo>
                    <a:pt x="0" y="31"/>
                    <a:pt x="0" y="32"/>
                    <a:pt x="1" y="33"/>
                  </a:cubicBezTo>
                  <a:cubicBezTo>
                    <a:pt x="9" y="37"/>
                    <a:pt x="15" y="39"/>
                    <a:pt x="19" y="41"/>
                  </a:cubicBezTo>
                  <a:cubicBezTo>
                    <a:pt x="49" y="53"/>
                    <a:pt x="73" y="60"/>
                    <a:pt x="87" y="61"/>
                  </a:cubicBezTo>
                  <a:close/>
                </a:path>
              </a:pathLst>
            </a:custGeom>
            <a:solidFill>
              <a:srgbClr val="E6E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" name="í$lïďè">
              <a:extLst>
                <a:ext uri="{FF2B5EF4-FFF2-40B4-BE49-F238E27FC236}">
                  <a16:creationId xmlns:a16="http://schemas.microsoft.com/office/drawing/2014/main" id="{F96E442F-066F-47E7-AE3A-321438C19C41}"/>
                </a:ext>
              </a:extLst>
            </p:cNvPr>
            <p:cNvSpPr/>
            <p:nvPr/>
          </p:nvSpPr>
          <p:spPr bwMode="auto">
            <a:xfrm>
              <a:off x="5145088" y="5607050"/>
              <a:ext cx="103188" cy="76200"/>
            </a:xfrm>
            <a:custGeom>
              <a:avLst/>
              <a:gdLst>
                <a:gd name="T0" fmla="*/ 0 w 31"/>
                <a:gd name="T1" fmla="*/ 16 h 23"/>
                <a:gd name="T2" fmla="*/ 31 w 31"/>
                <a:gd name="T3" fmla="*/ 23 h 23"/>
                <a:gd name="T4" fmla="*/ 25 w 31"/>
                <a:gd name="T5" fmla="*/ 15 h 23"/>
                <a:gd name="T6" fmla="*/ 11 w 31"/>
                <a:gd name="T7" fmla="*/ 1 h 23"/>
                <a:gd name="T8" fmla="*/ 9 w 31"/>
                <a:gd name="T9" fmla="*/ 0 h 23"/>
                <a:gd name="T10" fmla="*/ 0 w 31"/>
                <a:gd name="T1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23">
                  <a:moveTo>
                    <a:pt x="0" y="16"/>
                  </a:moveTo>
                  <a:cubicBezTo>
                    <a:pt x="13" y="20"/>
                    <a:pt x="23" y="22"/>
                    <a:pt x="31" y="23"/>
                  </a:cubicBezTo>
                  <a:cubicBezTo>
                    <a:pt x="28" y="19"/>
                    <a:pt x="27" y="18"/>
                    <a:pt x="25" y="15"/>
                  </a:cubicBezTo>
                  <a:cubicBezTo>
                    <a:pt x="21" y="11"/>
                    <a:pt x="18" y="8"/>
                    <a:pt x="11" y="1"/>
                  </a:cubicBezTo>
                  <a:cubicBezTo>
                    <a:pt x="11" y="1"/>
                    <a:pt x="10" y="0"/>
                    <a:pt x="9" y="0"/>
                  </a:cubicBezTo>
                  <a:cubicBezTo>
                    <a:pt x="5" y="4"/>
                    <a:pt x="2" y="10"/>
                    <a:pt x="0" y="16"/>
                  </a:cubicBezTo>
                  <a:close/>
                </a:path>
              </a:pathLst>
            </a:custGeom>
            <a:solidFill>
              <a:srgbClr val="394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" name="íṧ1îde">
              <a:extLst>
                <a:ext uri="{FF2B5EF4-FFF2-40B4-BE49-F238E27FC236}">
                  <a16:creationId xmlns:a16="http://schemas.microsoft.com/office/drawing/2014/main" id="{0CF4F934-8D10-4B1D-8086-579D3032268A}"/>
                </a:ext>
              </a:extLst>
            </p:cNvPr>
            <p:cNvSpPr/>
            <p:nvPr/>
          </p:nvSpPr>
          <p:spPr bwMode="auto">
            <a:xfrm>
              <a:off x="4486276" y="5197475"/>
              <a:ext cx="101600" cy="149225"/>
            </a:xfrm>
            <a:custGeom>
              <a:avLst/>
              <a:gdLst>
                <a:gd name="T0" fmla="*/ 31 w 31"/>
                <a:gd name="T1" fmla="*/ 3 h 45"/>
                <a:gd name="T2" fmla="*/ 25 w 31"/>
                <a:gd name="T3" fmla="*/ 0 h 45"/>
                <a:gd name="T4" fmla="*/ 20 w 31"/>
                <a:gd name="T5" fmla="*/ 2 h 45"/>
                <a:gd name="T6" fmla="*/ 0 w 31"/>
                <a:gd name="T7" fmla="*/ 35 h 45"/>
                <a:gd name="T8" fmla="*/ 1 w 31"/>
                <a:gd name="T9" fmla="*/ 41 h 45"/>
                <a:gd name="T10" fmla="*/ 7 w 31"/>
                <a:gd name="T11" fmla="*/ 45 h 45"/>
                <a:gd name="T12" fmla="*/ 7 w 31"/>
                <a:gd name="T13" fmla="*/ 45 h 45"/>
                <a:gd name="T14" fmla="*/ 4 w 31"/>
                <a:gd name="T15" fmla="*/ 35 h 45"/>
                <a:gd name="T16" fmla="*/ 22 w 31"/>
                <a:gd name="T17" fmla="*/ 5 h 45"/>
                <a:gd name="T18" fmla="*/ 31 w 31"/>
                <a:gd name="T1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45">
                  <a:moveTo>
                    <a:pt x="31" y="3"/>
                  </a:moveTo>
                  <a:cubicBezTo>
                    <a:pt x="29" y="2"/>
                    <a:pt x="27" y="1"/>
                    <a:pt x="25" y="0"/>
                  </a:cubicBezTo>
                  <a:cubicBezTo>
                    <a:pt x="23" y="0"/>
                    <a:pt x="22" y="1"/>
                    <a:pt x="20" y="2"/>
                  </a:cubicBezTo>
                  <a:cubicBezTo>
                    <a:pt x="9" y="8"/>
                    <a:pt x="0" y="23"/>
                    <a:pt x="0" y="35"/>
                  </a:cubicBezTo>
                  <a:cubicBezTo>
                    <a:pt x="0" y="38"/>
                    <a:pt x="0" y="39"/>
                    <a:pt x="1" y="41"/>
                  </a:cubicBezTo>
                  <a:cubicBezTo>
                    <a:pt x="3" y="42"/>
                    <a:pt x="5" y="44"/>
                    <a:pt x="7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5" y="43"/>
                    <a:pt x="4" y="40"/>
                    <a:pt x="4" y="35"/>
                  </a:cubicBezTo>
                  <a:cubicBezTo>
                    <a:pt x="4" y="24"/>
                    <a:pt x="12" y="10"/>
                    <a:pt x="22" y="5"/>
                  </a:cubicBezTo>
                  <a:cubicBezTo>
                    <a:pt x="25" y="3"/>
                    <a:pt x="28" y="3"/>
                    <a:pt x="31" y="3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" name="i$ļiḋé">
              <a:extLst>
                <a:ext uri="{FF2B5EF4-FFF2-40B4-BE49-F238E27FC236}">
                  <a16:creationId xmlns:a16="http://schemas.microsoft.com/office/drawing/2014/main" id="{151BB0E5-6FD0-4F6D-9287-EE5A688B4D9B}"/>
                </a:ext>
              </a:extLst>
            </p:cNvPr>
            <p:cNvSpPr/>
            <p:nvPr/>
          </p:nvSpPr>
          <p:spPr bwMode="auto">
            <a:xfrm>
              <a:off x="4430713" y="5164138"/>
              <a:ext cx="101600" cy="149225"/>
            </a:xfrm>
            <a:custGeom>
              <a:avLst/>
              <a:gdLst>
                <a:gd name="T0" fmla="*/ 4 w 31"/>
                <a:gd name="T1" fmla="*/ 36 h 45"/>
                <a:gd name="T2" fmla="*/ 22 w 31"/>
                <a:gd name="T3" fmla="*/ 5 h 45"/>
                <a:gd name="T4" fmla="*/ 31 w 31"/>
                <a:gd name="T5" fmla="*/ 3 h 45"/>
                <a:gd name="T6" fmla="*/ 28 w 31"/>
                <a:gd name="T7" fmla="*/ 1 h 45"/>
                <a:gd name="T8" fmla="*/ 25 w 31"/>
                <a:gd name="T9" fmla="*/ 0 h 45"/>
                <a:gd name="T10" fmla="*/ 20 w 31"/>
                <a:gd name="T11" fmla="*/ 2 h 45"/>
                <a:gd name="T12" fmla="*/ 0 w 31"/>
                <a:gd name="T13" fmla="*/ 35 h 45"/>
                <a:gd name="T14" fmla="*/ 1 w 31"/>
                <a:gd name="T15" fmla="*/ 41 h 45"/>
                <a:gd name="T16" fmla="*/ 3 w 31"/>
                <a:gd name="T17" fmla="*/ 43 h 45"/>
                <a:gd name="T18" fmla="*/ 7 w 31"/>
                <a:gd name="T19" fmla="*/ 45 h 45"/>
                <a:gd name="T20" fmla="*/ 4 w 31"/>
                <a:gd name="T2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45">
                  <a:moveTo>
                    <a:pt x="4" y="36"/>
                  </a:moveTo>
                  <a:cubicBezTo>
                    <a:pt x="4" y="24"/>
                    <a:pt x="12" y="11"/>
                    <a:pt x="22" y="5"/>
                  </a:cubicBezTo>
                  <a:cubicBezTo>
                    <a:pt x="25" y="3"/>
                    <a:pt x="28" y="3"/>
                    <a:pt x="31" y="3"/>
                  </a:cubicBezTo>
                  <a:cubicBezTo>
                    <a:pt x="30" y="3"/>
                    <a:pt x="29" y="2"/>
                    <a:pt x="28" y="1"/>
                  </a:cubicBezTo>
                  <a:cubicBezTo>
                    <a:pt x="27" y="1"/>
                    <a:pt x="26" y="0"/>
                    <a:pt x="25" y="0"/>
                  </a:cubicBezTo>
                  <a:cubicBezTo>
                    <a:pt x="23" y="0"/>
                    <a:pt x="22" y="1"/>
                    <a:pt x="20" y="2"/>
                  </a:cubicBezTo>
                  <a:cubicBezTo>
                    <a:pt x="9" y="8"/>
                    <a:pt x="0" y="23"/>
                    <a:pt x="0" y="35"/>
                  </a:cubicBezTo>
                  <a:cubicBezTo>
                    <a:pt x="0" y="38"/>
                    <a:pt x="0" y="39"/>
                    <a:pt x="1" y="41"/>
                  </a:cubicBezTo>
                  <a:cubicBezTo>
                    <a:pt x="2" y="42"/>
                    <a:pt x="3" y="42"/>
                    <a:pt x="3" y="43"/>
                  </a:cubicBezTo>
                  <a:cubicBezTo>
                    <a:pt x="5" y="43"/>
                    <a:pt x="6" y="44"/>
                    <a:pt x="7" y="45"/>
                  </a:cubicBezTo>
                  <a:cubicBezTo>
                    <a:pt x="5" y="43"/>
                    <a:pt x="4" y="40"/>
                    <a:pt x="4" y="36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" name="ïśľïďê">
              <a:extLst>
                <a:ext uri="{FF2B5EF4-FFF2-40B4-BE49-F238E27FC236}">
                  <a16:creationId xmlns:a16="http://schemas.microsoft.com/office/drawing/2014/main" id="{A956F684-9BCE-4D1A-ADC0-A0E8116F87F0}"/>
                </a:ext>
              </a:extLst>
            </p:cNvPr>
            <p:cNvSpPr/>
            <p:nvPr/>
          </p:nvSpPr>
          <p:spPr bwMode="auto">
            <a:xfrm>
              <a:off x="3717926" y="4749800"/>
              <a:ext cx="98425" cy="147638"/>
            </a:xfrm>
            <a:custGeom>
              <a:avLst/>
              <a:gdLst>
                <a:gd name="T0" fmla="*/ 30 w 30"/>
                <a:gd name="T1" fmla="*/ 3 h 45"/>
                <a:gd name="T2" fmla="*/ 24 w 30"/>
                <a:gd name="T3" fmla="*/ 0 h 45"/>
                <a:gd name="T4" fmla="*/ 20 w 30"/>
                <a:gd name="T5" fmla="*/ 2 h 45"/>
                <a:gd name="T6" fmla="*/ 0 w 30"/>
                <a:gd name="T7" fmla="*/ 36 h 45"/>
                <a:gd name="T8" fmla="*/ 0 w 30"/>
                <a:gd name="T9" fmla="*/ 41 h 45"/>
                <a:gd name="T10" fmla="*/ 6 w 30"/>
                <a:gd name="T11" fmla="*/ 45 h 45"/>
                <a:gd name="T12" fmla="*/ 7 w 30"/>
                <a:gd name="T13" fmla="*/ 45 h 45"/>
                <a:gd name="T14" fmla="*/ 4 w 30"/>
                <a:gd name="T15" fmla="*/ 36 h 45"/>
                <a:gd name="T16" fmla="*/ 22 w 30"/>
                <a:gd name="T17" fmla="*/ 5 h 45"/>
                <a:gd name="T18" fmla="*/ 30 w 30"/>
                <a:gd name="T1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45">
                  <a:moveTo>
                    <a:pt x="30" y="3"/>
                  </a:moveTo>
                  <a:cubicBezTo>
                    <a:pt x="28" y="2"/>
                    <a:pt x="26" y="1"/>
                    <a:pt x="24" y="0"/>
                  </a:cubicBezTo>
                  <a:cubicBezTo>
                    <a:pt x="23" y="0"/>
                    <a:pt x="21" y="1"/>
                    <a:pt x="20" y="2"/>
                  </a:cubicBezTo>
                  <a:cubicBezTo>
                    <a:pt x="9" y="8"/>
                    <a:pt x="0" y="23"/>
                    <a:pt x="0" y="36"/>
                  </a:cubicBezTo>
                  <a:cubicBezTo>
                    <a:pt x="0" y="38"/>
                    <a:pt x="0" y="40"/>
                    <a:pt x="0" y="41"/>
                  </a:cubicBezTo>
                  <a:cubicBezTo>
                    <a:pt x="2" y="43"/>
                    <a:pt x="4" y="44"/>
                    <a:pt x="6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5" y="43"/>
                    <a:pt x="4" y="40"/>
                    <a:pt x="4" y="36"/>
                  </a:cubicBezTo>
                  <a:cubicBezTo>
                    <a:pt x="4" y="24"/>
                    <a:pt x="12" y="11"/>
                    <a:pt x="22" y="5"/>
                  </a:cubicBezTo>
                  <a:cubicBezTo>
                    <a:pt x="25" y="4"/>
                    <a:pt x="28" y="3"/>
                    <a:pt x="30" y="3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" name="iśļïďè">
              <a:extLst>
                <a:ext uri="{FF2B5EF4-FFF2-40B4-BE49-F238E27FC236}">
                  <a16:creationId xmlns:a16="http://schemas.microsoft.com/office/drawing/2014/main" id="{786C1F8D-3528-4ABA-8E5E-C74729B51AD7}"/>
                </a:ext>
              </a:extLst>
            </p:cNvPr>
            <p:cNvSpPr/>
            <p:nvPr/>
          </p:nvSpPr>
          <p:spPr bwMode="auto">
            <a:xfrm>
              <a:off x="3657601" y="4716463"/>
              <a:ext cx="103188" cy="147638"/>
            </a:xfrm>
            <a:custGeom>
              <a:avLst/>
              <a:gdLst>
                <a:gd name="T0" fmla="*/ 5 w 31"/>
                <a:gd name="T1" fmla="*/ 36 h 45"/>
                <a:gd name="T2" fmla="*/ 22 w 31"/>
                <a:gd name="T3" fmla="*/ 5 h 45"/>
                <a:gd name="T4" fmla="*/ 31 w 31"/>
                <a:gd name="T5" fmla="*/ 3 h 45"/>
                <a:gd name="T6" fmla="*/ 28 w 31"/>
                <a:gd name="T7" fmla="*/ 2 h 45"/>
                <a:gd name="T8" fmla="*/ 25 w 31"/>
                <a:gd name="T9" fmla="*/ 0 h 45"/>
                <a:gd name="T10" fmla="*/ 21 w 31"/>
                <a:gd name="T11" fmla="*/ 2 h 45"/>
                <a:gd name="T12" fmla="*/ 1 w 31"/>
                <a:gd name="T13" fmla="*/ 36 h 45"/>
                <a:gd name="T14" fmla="*/ 1 w 31"/>
                <a:gd name="T15" fmla="*/ 41 h 45"/>
                <a:gd name="T16" fmla="*/ 4 w 31"/>
                <a:gd name="T17" fmla="*/ 43 h 45"/>
                <a:gd name="T18" fmla="*/ 8 w 31"/>
                <a:gd name="T19" fmla="*/ 45 h 45"/>
                <a:gd name="T20" fmla="*/ 5 w 31"/>
                <a:gd name="T2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45">
                  <a:moveTo>
                    <a:pt x="5" y="36"/>
                  </a:moveTo>
                  <a:cubicBezTo>
                    <a:pt x="5" y="24"/>
                    <a:pt x="13" y="11"/>
                    <a:pt x="22" y="5"/>
                  </a:cubicBezTo>
                  <a:cubicBezTo>
                    <a:pt x="26" y="4"/>
                    <a:pt x="29" y="3"/>
                    <a:pt x="31" y="3"/>
                  </a:cubicBezTo>
                  <a:cubicBezTo>
                    <a:pt x="30" y="3"/>
                    <a:pt x="29" y="2"/>
                    <a:pt x="28" y="2"/>
                  </a:cubicBezTo>
                  <a:cubicBezTo>
                    <a:pt x="27" y="1"/>
                    <a:pt x="26" y="0"/>
                    <a:pt x="25" y="0"/>
                  </a:cubicBezTo>
                  <a:cubicBezTo>
                    <a:pt x="24" y="0"/>
                    <a:pt x="22" y="1"/>
                    <a:pt x="21" y="2"/>
                  </a:cubicBezTo>
                  <a:cubicBezTo>
                    <a:pt x="10" y="8"/>
                    <a:pt x="1" y="23"/>
                    <a:pt x="1" y="36"/>
                  </a:cubicBezTo>
                  <a:cubicBezTo>
                    <a:pt x="0" y="38"/>
                    <a:pt x="1" y="40"/>
                    <a:pt x="1" y="41"/>
                  </a:cubicBezTo>
                  <a:cubicBezTo>
                    <a:pt x="2" y="42"/>
                    <a:pt x="3" y="43"/>
                    <a:pt x="4" y="43"/>
                  </a:cubicBezTo>
                  <a:cubicBezTo>
                    <a:pt x="5" y="44"/>
                    <a:pt x="6" y="44"/>
                    <a:pt x="8" y="45"/>
                  </a:cubicBezTo>
                  <a:cubicBezTo>
                    <a:pt x="6" y="43"/>
                    <a:pt x="4" y="40"/>
                    <a:pt x="5" y="36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" name="ïṩľíḍé">
              <a:extLst>
                <a:ext uri="{FF2B5EF4-FFF2-40B4-BE49-F238E27FC236}">
                  <a16:creationId xmlns:a16="http://schemas.microsoft.com/office/drawing/2014/main" id="{3F6B949D-2F63-4C40-A93D-4967A03CAF0B}"/>
                </a:ext>
              </a:extLst>
            </p:cNvPr>
            <p:cNvSpPr/>
            <p:nvPr/>
          </p:nvSpPr>
          <p:spPr bwMode="auto">
            <a:xfrm>
              <a:off x="3638551" y="4749800"/>
              <a:ext cx="487363" cy="296863"/>
            </a:xfrm>
            <a:custGeom>
              <a:avLst/>
              <a:gdLst>
                <a:gd name="T0" fmla="*/ 35 w 148"/>
                <a:gd name="T1" fmla="*/ 16 h 90"/>
                <a:gd name="T2" fmla="*/ 29 w 148"/>
                <a:gd name="T3" fmla="*/ 29 h 90"/>
                <a:gd name="T4" fmla="*/ 48 w 148"/>
                <a:gd name="T5" fmla="*/ 40 h 90"/>
                <a:gd name="T6" fmla="*/ 75 w 148"/>
                <a:gd name="T7" fmla="*/ 56 h 90"/>
                <a:gd name="T8" fmla="*/ 81 w 148"/>
                <a:gd name="T9" fmla="*/ 59 h 90"/>
                <a:gd name="T10" fmla="*/ 87 w 148"/>
                <a:gd name="T11" fmla="*/ 62 h 90"/>
                <a:gd name="T12" fmla="*/ 92 w 148"/>
                <a:gd name="T13" fmla="*/ 65 h 90"/>
                <a:gd name="T14" fmla="*/ 103 w 148"/>
                <a:gd name="T15" fmla="*/ 72 h 90"/>
                <a:gd name="T16" fmla="*/ 115 w 148"/>
                <a:gd name="T17" fmla="*/ 78 h 90"/>
                <a:gd name="T18" fmla="*/ 128 w 148"/>
                <a:gd name="T19" fmla="*/ 84 h 90"/>
                <a:gd name="T20" fmla="*/ 148 w 148"/>
                <a:gd name="T21" fmla="*/ 90 h 90"/>
                <a:gd name="T22" fmla="*/ 146 w 148"/>
                <a:gd name="T23" fmla="*/ 88 h 90"/>
                <a:gd name="T24" fmla="*/ 142 w 148"/>
                <a:gd name="T25" fmla="*/ 83 h 90"/>
                <a:gd name="T26" fmla="*/ 133 w 148"/>
                <a:gd name="T27" fmla="*/ 75 h 90"/>
                <a:gd name="T28" fmla="*/ 110 w 148"/>
                <a:gd name="T29" fmla="*/ 59 h 90"/>
                <a:gd name="T30" fmla="*/ 104 w 148"/>
                <a:gd name="T31" fmla="*/ 56 h 90"/>
                <a:gd name="T32" fmla="*/ 94 w 148"/>
                <a:gd name="T33" fmla="*/ 50 h 90"/>
                <a:gd name="T34" fmla="*/ 82 w 148"/>
                <a:gd name="T35" fmla="*/ 43 h 90"/>
                <a:gd name="T36" fmla="*/ 69 w 148"/>
                <a:gd name="T37" fmla="*/ 35 h 90"/>
                <a:gd name="T38" fmla="*/ 55 w 148"/>
                <a:gd name="T39" fmla="*/ 27 h 90"/>
                <a:gd name="T40" fmla="*/ 42 w 148"/>
                <a:gd name="T41" fmla="*/ 20 h 90"/>
                <a:gd name="T42" fmla="*/ 35 w 148"/>
                <a:gd name="T43" fmla="*/ 16 h 90"/>
                <a:gd name="T44" fmla="*/ 18 w 148"/>
                <a:gd name="T45" fmla="*/ 6 h 90"/>
                <a:gd name="T46" fmla="*/ 12 w 148"/>
                <a:gd name="T47" fmla="*/ 19 h 90"/>
                <a:gd name="T48" fmla="*/ 25 w 148"/>
                <a:gd name="T49" fmla="*/ 27 h 90"/>
                <a:gd name="T50" fmla="*/ 31 w 148"/>
                <a:gd name="T51" fmla="*/ 14 h 90"/>
                <a:gd name="T52" fmla="*/ 29 w 148"/>
                <a:gd name="T53" fmla="*/ 12 h 90"/>
                <a:gd name="T54" fmla="*/ 19 w 148"/>
                <a:gd name="T55" fmla="*/ 7 h 90"/>
                <a:gd name="T56" fmla="*/ 18 w 148"/>
                <a:gd name="T57" fmla="*/ 6 h 90"/>
                <a:gd name="T58" fmla="*/ 7 w 148"/>
                <a:gd name="T59" fmla="*/ 0 h 90"/>
                <a:gd name="T60" fmla="*/ 5 w 148"/>
                <a:gd name="T61" fmla="*/ 1 h 90"/>
                <a:gd name="T62" fmla="*/ 0 w 148"/>
                <a:gd name="T63" fmla="*/ 9 h 90"/>
                <a:gd name="T64" fmla="*/ 1 w 148"/>
                <a:gd name="T65" fmla="*/ 13 h 90"/>
                <a:gd name="T66" fmla="*/ 8 w 148"/>
                <a:gd name="T67" fmla="*/ 17 h 90"/>
                <a:gd name="T68" fmla="*/ 14 w 148"/>
                <a:gd name="T69" fmla="*/ 4 h 90"/>
                <a:gd name="T70" fmla="*/ 8 w 148"/>
                <a:gd name="T71" fmla="*/ 0 h 90"/>
                <a:gd name="T72" fmla="*/ 7 w 148"/>
                <a:gd name="T7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90">
                  <a:moveTo>
                    <a:pt x="35" y="16"/>
                  </a:moveTo>
                  <a:cubicBezTo>
                    <a:pt x="32" y="20"/>
                    <a:pt x="30" y="24"/>
                    <a:pt x="29" y="29"/>
                  </a:cubicBezTo>
                  <a:cubicBezTo>
                    <a:pt x="35" y="32"/>
                    <a:pt x="42" y="36"/>
                    <a:pt x="48" y="40"/>
                  </a:cubicBezTo>
                  <a:cubicBezTo>
                    <a:pt x="57" y="45"/>
                    <a:pt x="66" y="50"/>
                    <a:pt x="75" y="56"/>
                  </a:cubicBezTo>
                  <a:cubicBezTo>
                    <a:pt x="77" y="57"/>
                    <a:pt x="79" y="58"/>
                    <a:pt x="81" y="59"/>
                  </a:cubicBezTo>
                  <a:cubicBezTo>
                    <a:pt x="83" y="60"/>
                    <a:pt x="85" y="61"/>
                    <a:pt x="87" y="62"/>
                  </a:cubicBezTo>
                  <a:cubicBezTo>
                    <a:pt x="88" y="63"/>
                    <a:pt x="90" y="65"/>
                    <a:pt x="92" y="65"/>
                  </a:cubicBezTo>
                  <a:cubicBezTo>
                    <a:pt x="95" y="67"/>
                    <a:pt x="99" y="70"/>
                    <a:pt x="103" y="72"/>
                  </a:cubicBezTo>
                  <a:cubicBezTo>
                    <a:pt x="105" y="73"/>
                    <a:pt x="109" y="75"/>
                    <a:pt x="115" y="78"/>
                  </a:cubicBezTo>
                  <a:cubicBezTo>
                    <a:pt x="121" y="81"/>
                    <a:pt x="126" y="83"/>
                    <a:pt x="128" y="84"/>
                  </a:cubicBezTo>
                  <a:cubicBezTo>
                    <a:pt x="137" y="87"/>
                    <a:pt x="144" y="90"/>
                    <a:pt x="148" y="90"/>
                  </a:cubicBezTo>
                  <a:cubicBezTo>
                    <a:pt x="147" y="89"/>
                    <a:pt x="147" y="88"/>
                    <a:pt x="146" y="88"/>
                  </a:cubicBezTo>
                  <a:cubicBezTo>
                    <a:pt x="145" y="86"/>
                    <a:pt x="144" y="85"/>
                    <a:pt x="142" y="83"/>
                  </a:cubicBezTo>
                  <a:cubicBezTo>
                    <a:pt x="141" y="82"/>
                    <a:pt x="138" y="79"/>
                    <a:pt x="133" y="75"/>
                  </a:cubicBezTo>
                  <a:cubicBezTo>
                    <a:pt x="130" y="73"/>
                    <a:pt x="120" y="65"/>
                    <a:pt x="110" y="59"/>
                  </a:cubicBezTo>
                  <a:cubicBezTo>
                    <a:pt x="108" y="58"/>
                    <a:pt x="106" y="57"/>
                    <a:pt x="104" y="56"/>
                  </a:cubicBezTo>
                  <a:cubicBezTo>
                    <a:pt x="101" y="54"/>
                    <a:pt x="98" y="52"/>
                    <a:pt x="94" y="50"/>
                  </a:cubicBezTo>
                  <a:cubicBezTo>
                    <a:pt x="90" y="48"/>
                    <a:pt x="86" y="46"/>
                    <a:pt x="82" y="43"/>
                  </a:cubicBezTo>
                  <a:cubicBezTo>
                    <a:pt x="78" y="41"/>
                    <a:pt x="74" y="38"/>
                    <a:pt x="69" y="35"/>
                  </a:cubicBezTo>
                  <a:cubicBezTo>
                    <a:pt x="65" y="33"/>
                    <a:pt x="59" y="30"/>
                    <a:pt x="55" y="27"/>
                  </a:cubicBezTo>
                  <a:cubicBezTo>
                    <a:pt x="51" y="25"/>
                    <a:pt x="46" y="22"/>
                    <a:pt x="42" y="20"/>
                  </a:cubicBezTo>
                  <a:cubicBezTo>
                    <a:pt x="40" y="18"/>
                    <a:pt x="37" y="17"/>
                    <a:pt x="35" y="16"/>
                  </a:cubicBezTo>
                  <a:moveTo>
                    <a:pt x="18" y="6"/>
                  </a:moveTo>
                  <a:cubicBezTo>
                    <a:pt x="15" y="10"/>
                    <a:pt x="13" y="14"/>
                    <a:pt x="12" y="19"/>
                  </a:cubicBezTo>
                  <a:cubicBezTo>
                    <a:pt x="16" y="21"/>
                    <a:pt x="21" y="24"/>
                    <a:pt x="25" y="27"/>
                  </a:cubicBezTo>
                  <a:cubicBezTo>
                    <a:pt x="26" y="22"/>
                    <a:pt x="29" y="18"/>
                    <a:pt x="31" y="14"/>
                  </a:cubicBezTo>
                  <a:cubicBezTo>
                    <a:pt x="31" y="13"/>
                    <a:pt x="30" y="13"/>
                    <a:pt x="29" y="12"/>
                  </a:cubicBezTo>
                  <a:cubicBezTo>
                    <a:pt x="26" y="10"/>
                    <a:pt x="22" y="8"/>
                    <a:pt x="19" y="7"/>
                  </a:cubicBezTo>
                  <a:cubicBezTo>
                    <a:pt x="19" y="6"/>
                    <a:pt x="18" y="6"/>
                    <a:pt x="18" y="6"/>
                  </a:cubicBezTo>
                  <a:moveTo>
                    <a:pt x="7" y="0"/>
                  </a:moveTo>
                  <a:cubicBezTo>
                    <a:pt x="6" y="0"/>
                    <a:pt x="6" y="0"/>
                    <a:pt x="5" y="1"/>
                  </a:cubicBezTo>
                  <a:cubicBezTo>
                    <a:pt x="2" y="2"/>
                    <a:pt x="0" y="6"/>
                    <a:pt x="0" y="9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3" y="14"/>
                    <a:pt x="6" y="15"/>
                    <a:pt x="8" y="17"/>
                  </a:cubicBezTo>
                  <a:cubicBezTo>
                    <a:pt x="9" y="12"/>
                    <a:pt x="11" y="8"/>
                    <a:pt x="14" y="4"/>
                  </a:cubicBezTo>
                  <a:cubicBezTo>
                    <a:pt x="12" y="3"/>
                    <a:pt x="10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</a:path>
              </a:pathLst>
            </a:custGeom>
            <a:solidFill>
              <a:srgbClr val="5C3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" name="îsḻîḓé">
              <a:extLst>
                <a:ext uri="{FF2B5EF4-FFF2-40B4-BE49-F238E27FC236}">
                  <a16:creationId xmlns:a16="http://schemas.microsoft.com/office/drawing/2014/main" id="{36F00970-BFBA-4EFD-954A-D2CC2520CB4D}"/>
                </a:ext>
              </a:extLst>
            </p:cNvPr>
            <p:cNvSpPr/>
            <p:nvPr/>
          </p:nvSpPr>
          <p:spPr bwMode="auto">
            <a:xfrm>
              <a:off x="3721101" y="4795838"/>
              <a:ext cx="31750" cy="49213"/>
            </a:xfrm>
            <a:custGeom>
              <a:avLst/>
              <a:gdLst>
                <a:gd name="T0" fmla="*/ 6 w 10"/>
                <a:gd name="T1" fmla="*/ 0 h 15"/>
                <a:gd name="T2" fmla="*/ 0 w 10"/>
                <a:gd name="T3" fmla="*/ 13 h 15"/>
                <a:gd name="T4" fmla="*/ 4 w 10"/>
                <a:gd name="T5" fmla="*/ 15 h 15"/>
                <a:gd name="T6" fmla="*/ 10 w 10"/>
                <a:gd name="T7" fmla="*/ 2 h 15"/>
                <a:gd name="T8" fmla="*/ 6 w 10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6" y="0"/>
                  </a:moveTo>
                  <a:cubicBezTo>
                    <a:pt x="4" y="4"/>
                    <a:pt x="1" y="8"/>
                    <a:pt x="0" y="13"/>
                  </a:cubicBezTo>
                  <a:cubicBezTo>
                    <a:pt x="1" y="13"/>
                    <a:pt x="3" y="14"/>
                    <a:pt x="4" y="15"/>
                  </a:cubicBezTo>
                  <a:cubicBezTo>
                    <a:pt x="5" y="10"/>
                    <a:pt x="7" y="6"/>
                    <a:pt x="10" y="2"/>
                  </a:cubicBezTo>
                  <a:cubicBezTo>
                    <a:pt x="9" y="1"/>
                    <a:pt x="7" y="0"/>
                    <a:pt x="6" y="0"/>
                  </a:cubicBezTo>
                </a:path>
              </a:pathLst>
            </a:custGeom>
            <a:solidFill>
              <a:srgbClr val="D886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" name="îṧļïďê">
              <a:extLst>
                <a:ext uri="{FF2B5EF4-FFF2-40B4-BE49-F238E27FC236}">
                  <a16:creationId xmlns:a16="http://schemas.microsoft.com/office/drawing/2014/main" id="{26FC1A72-58A7-44F7-B15C-F58358C3CA34}"/>
                </a:ext>
              </a:extLst>
            </p:cNvPr>
            <p:cNvSpPr/>
            <p:nvPr/>
          </p:nvSpPr>
          <p:spPr bwMode="auto">
            <a:xfrm>
              <a:off x="3663951" y="4762500"/>
              <a:ext cx="33338" cy="49213"/>
            </a:xfrm>
            <a:custGeom>
              <a:avLst/>
              <a:gdLst>
                <a:gd name="T0" fmla="*/ 6 w 10"/>
                <a:gd name="T1" fmla="*/ 0 h 15"/>
                <a:gd name="T2" fmla="*/ 0 w 10"/>
                <a:gd name="T3" fmla="*/ 13 h 15"/>
                <a:gd name="T4" fmla="*/ 4 w 10"/>
                <a:gd name="T5" fmla="*/ 15 h 15"/>
                <a:gd name="T6" fmla="*/ 10 w 10"/>
                <a:gd name="T7" fmla="*/ 2 h 15"/>
                <a:gd name="T8" fmla="*/ 6 w 10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6" y="0"/>
                  </a:moveTo>
                  <a:cubicBezTo>
                    <a:pt x="3" y="4"/>
                    <a:pt x="1" y="8"/>
                    <a:pt x="0" y="13"/>
                  </a:cubicBezTo>
                  <a:cubicBezTo>
                    <a:pt x="1" y="13"/>
                    <a:pt x="2" y="14"/>
                    <a:pt x="4" y="15"/>
                  </a:cubicBezTo>
                  <a:cubicBezTo>
                    <a:pt x="5" y="10"/>
                    <a:pt x="7" y="6"/>
                    <a:pt x="10" y="2"/>
                  </a:cubicBezTo>
                  <a:cubicBezTo>
                    <a:pt x="8" y="1"/>
                    <a:pt x="7" y="0"/>
                    <a:pt x="6" y="0"/>
                  </a:cubicBezTo>
                </a:path>
              </a:pathLst>
            </a:custGeom>
            <a:solidFill>
              <a:srgbClr val="D886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" name="íṣļíḋê">
              <a:extLst>
                <a:ext uri="{FF2B5EF4-FFF2-40B4-BE49-F238E27FC236}">
                  <a16:creationId xmlns:a16="http://schemas.microsoft.com/office/drawing/2014/main" id="{98696C4D-C8DC-412A-B793-91BF2C6A3B11}"/>
                </a:ext>
              </a:extLst>
            </p:cNvPr>
            <p:cNvSpPr/>
            <p:nvPr/>
          </p:nvSpPr>
          <p:spPr bwMode="auto">
            <a:xfrm>
              <a:off x="3632201" y="4729163"/>
              <a:ext cx="490538" cy="300038"/>
            </a:xfrm>
            <a:custGeom>
              <a:avLst/>
              <a:gdLst>
                <a:gd name="T0" fmla="*/ 147 w 149"/>
                <a:gd name="T1" fmla="*/ 88 h 91"/>
                <a:gd name="T2" fmla="*/ 143 w 149"/>
                <a:gd name="T3" fmla="*/ 84 h 91"/>
                <a:gd name="T4" fmla="*/ 133 w 149"/>
                <a:gd name="T5" fmla="*/ 76 h 91"/>
                <a:gd name="T6" fmla="*/ 110 w 149"/>
                <a:gd name="T7" fmla="*/ 60 h 91"/>
                <a:gd name="T8" fmla="*/ 104 w 149"/>
                <a:gd name="T9" fmla="*/ 56 h 91"/>
                <a:gd name="T10" fmla="*/ 94 w 149"/>
                <a:gd name="T11" fmla="*/ 51 h 91"/>
                <a:gd name="T12" fmla="*/ 83 w 149"/>
                <a:gd name="T13" fmla="*/ 44 h 91"/>
                <a:gd name="T14" fmla="*/ 69 w 149"/>
                <a:gd name="T15" fmla="*/ 36 h 91"/>
                <a:gd name="T16" fmla="*/ 56 w 149"/>
                <a:gd name="T17" fmla="*/ 28 h 91"/>
                <a:gd name="T18" fmla="*/ 42 w 149"/>
                <a:gd name="T19" fmla="*/ 20 h 91"/>
                <a:gd name="T20" fmla="*/ 30 w 149"/>
                <a:gd name="T21" fmla="*/ 13 h 91"/>
                <a:gd name="T22" fmla="*/ 20 w 149"/>
                <a:gd name="T23" fmla="*/ 7 h 91"/>
                <a:gd name="T24" fmla="*/ 9 w 149"/>
                <a:gd name="T25" fmla="*/ 1 h 91"/>
                <a:gd name="T26" fmla="*/ 5 w 149"/>
                <a:gd name="T27" fmla="*/ 1 h 91"/>
                <a:gd name="T28" fmla="*/ 0 w 149"/>
                <a:gd name="T29" fmla="*/ 10 h 91"/>
                <a:gd name="T30" fmla="*/ 2 w 149"/>
                <a:gd name="T31" fmla="*/ 13 h 91"/>
                <a:gd name="T32" fmla="*/ 48 w 149"/>
                <a:gd name="T33" fmla="*/ 41 h 91"/>
                <a:gd name="T34" fmla="*/ 75 w 149"/>
                <a:gd name="T35" fmla="*/ 56 h 91"/>
                <a:gd name="T36" fmla="*/ 81 w 149"/>
                <a:gd name="T37" fmla="*/ 60 h 91"/>
                <a:gd name="T38" fmla="*/ 87 w 149"/>
                <a:gd name="T39" fmla="*/ 63 h 91"/>
                <a:gd name="T40" fmla="*/ 92 w 149"/>
                <a:gd name="T41" fmla="*/ 66 h 91"/>
                <a:gd name="T42" fmla="*/ 103 w 149"/>
                <a:gd name="T43" fmla="*/ 72 h 91"/>
                <a:gd name="T44" fmla="*/ 115 w 149"/>
                <a:gd name="T45" fmla="*/ 79 h 91"/>
                <a:gd name="T46" fmla="*/ 128 w 149"/>
                <a:gd name="T47" fmla="*/ 84 h 91"/>
                <a:gd name="T48" fmla="*/ 149 w 149"/>
                <a:gd name="T49" fmla="*/ 91 h 91"/>
                <a:gd name="T50" fmla="*/ 147 w 149"/>
                <a:gd name="T51" fmla="*/ 8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9" h="91">
                  <a:moveTo>
                    <a:pt x="147" y="88"/>
                  </a:moveTo>
                  <a:cubicBezTo>
                    <a:pt x="146" y="87"/>
                    <a:pt x="145" y="86"/>
                    <a:pt x="143" y="84"/>
                  </a:cubicBezTo>
                  <a:cubicBezTo>
                    <a:pt x="141" y="82"/>
                    <a:pt x="138" y="80"/>
                    <a:pt x="133" y="76"/>
                  </a:cubicBezTo>
                  <a:cubicBezTo>
                    <a:pt x="130" y="74"/>
                    <a:pt x="121" y="66"/>
                    <a:pt x="110" y="60"/>
                  </a:cubicBezTo>
                  <a:cubicBezTo>
                    <a:pt x="109" y="59"/>
                    <a:pt x="107" y="58"/>
                    <a:pt x="104" y="56"/>
                  </a:cubicBezTo>
                  <a:cubicBezTo>
                    <a:pt x="101" y="55"/>
                    <a:pt x="98" y="53"/>
                    <a:pt x="94" y="51"/>
                  </a:cubicBezTo>
                  <a:cubicBezTo>
                    <a:pt x="91" y="49"/>
                    <a:pt x="87" y="46"/>
                    <a:pt x="83" y="44"/>
                  </a:cubicBezTo>
                  <a:cubicBezTo>
                    <a:pt x="78" y="41"/>
                    <a:pt x="74" y="39"/>
                    <a:pt x="69" y="36"/>
                  </a:cubicBezTo>
                  <a:cubicBezTo>
                    <a:pt x="65" y="34"/>
                    <a:pt x="60" y="31"/>
                    <a:pt x="56" y="28"/>
                  </a:cubicBezTo>
                  <a:cubicBezTo>
                    <a:pt x="51" y="26"/>
                    <a:pt x="46" y="23"/>
                    <a:pt x="42" y="20"/>
                  </a:cubicBezTo>
                  <a:cubicBezTo>
                    <a:pt x="38" y="18"/>
                    <a:pt x="33" y="15"/>
                    <a:pt x="30" y="13"/>
                  </a:cubicBezTo>
                  <a:cubicBezTo>
                    <a:pt x="26" y="11"/>
                    <a:pt x="23" y="9"/>
                    <a:pt x="20" y="7"/>
                  </a:cubicBezTo>
                  <a:cubicBezTo>
                    <a:pt x="16" y="5"/>
                    <a:pt x="12" y="3"/>
                    <a:pt x="9" y="1"/>
                  </a:cubicBezTo>
                  <a:cubicBezTo>
                    <a:pt x="8" y="0"/>
                    <a:pt x="7" y="1"/>
                    <a:pt x="5" y="1"/>
                  </a:cubicBezTo>
                  <a:cubicBezTo>
                    <a:pt x="2" y="3"/>
                    <a:pt x="0" y="7"/>
                    <a:pt x="0" y="10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17" y="22"/>
                    <a:pt x="33" y="32"/>
                    <a:pt x="48" y="41"/>
                  </a:cubicBezTo>
                  <a:cubicBezTo>
                    <a:pt x="57" y="46"/>
                    <a:pt x="66" y="51"/>
                    <a:pt x="75" y="56"/>
                  </a:cubicBezTo>
                  <a:cubicBezTo>
                    <a:pt x="77" y="57"/>
                    <a:pt x="80" y="59"/>
                    <a:pt x="81" y="60"/>
                  </a:cubicBezTo>
                  <a:cubicBezTo>
                    <a:pt x="83" y="61"/>
                    <a:pt x="85" y="62"/>
                    <a:pt x="87" y="63"/>
                  </a:cubicBezTo>
                  <a:cubicBezTo>
                    <a:pt x="89" y="64"/>
                    <a:pt x="91" y="65"/>
                    <a:pt x="92" y="66"/>
                  </a:cubicBezTo>
                  <a:cubicBezTo>
                    <a:pt x="96" y="68"/>
                    <a:pt x="99" y="70"/>
                    <a:pt x="103" y="72"/>
                  </a:cubicBezTo>
                  <a:cubicBezTo>
                    <a:pt x="106" y="74"/>
                    <a:pt x="109" y="76"/>
                    <a:pt x="115" y="79"/>
                  </a:cubicBezTo>
                  <a:cubicBezTo>
                    <a:pt x="121" y="82"/>
                    <a:pt x="126" y="84"/>
                    <a:pt x="128" y="84"/>
                  </a:cubicBezTo>
                  <a:cubicBezTo>
                    <a:pt x="137" y="88"/>
                    <a:pt x="144" y="90"/>
                    <a:pt x="149" y="91"/>
                  </a:cubicBezTo>
                  <a:cubicBezTo>
                    <a:pt x="148" y="89"/>
                    <a:pt x="147" y="89"/>
                    <a:pt x="147" y="88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205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51384" y="692150"/>
            <a:ext cx="11089232" cy="115212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800" dirty="0">
                <a:solidFill>
                  <a:schemeClr val="bg1"/>
                </a:solidFill>
                <a:cs typeface="+mn-ea"/>
                <a:sym typeface="+mn-lt"/>
              </a:rPr>
              <a:t>真實個案</a:t>
            </a:r>
            <a:r>
              <a:rPr lang="en-US" altLang="zh-TW" sz="3800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en-US" altLang="zh-TW" sz="38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110</a:t>
            </a:r>
            <a:r>
              <a:rPr lang="zh-TW" altLang="en-US" sz="38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年燿華電子</a:t>
            </a:r>
            <a:r>
              <a:rPr lang="zh-TW" altLang="en-US" sz="3800" dirty="0" smtClean="0"/>
              <a:t>與</a:t>
            </a:r>
            <a:r>
              <a:rPr lang="zh-TW" altLang="en-US" sz="3800" dirty="0"/>
              <a:t>工會簽訂</a:t>
            </a:r>
            <a:r>
              <a:rPr lang="zh-TW" altLang="en-US" sz="3800" dirty="0" smtClean="0"/>
              <a:t>團體協約</a:t>
            </a:r>
            <a:r>
              <a:rPr lang="zh-TW" altLang="en-US" sz="3800" dirty="0"/>
              <a:t/>
            </a:r>
            <a:br>
              <a:rPr lang="zh-TW" altLang="en-US" sz="3800" dirty="0"/>
            </a:br>
            <a:endParaRPr lang="zh-TW" altLang="en-US" sz="38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0" b="9147"/>
          <a:stretch/>
        </p:blipFill>
        <p:spPr>
          <a:xfrm>
            <a:off x="2423592" y="2060377"/>
            <a:ext cx="7674741" cy="4454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91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0016" y="6165304"/>
            <a:ext cx="562846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來源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苦勞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網，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https://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www.coolloud.org.tw/node/96281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600" y="404664"/>
            <a:ext cx="6989802" cy="5485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9566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415480" y="1540570"/>
            <a:ext cx="35283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那一年我們埋下的伏筆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t="1119"/>
          <a:stretch/>
        </p:blipFill>
        <p:spPr>
          <a:xfrm>
            <a:off x="5519936" y="404664"/>
            <a:ext cx="4392488" cy="5955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sx="101000" sy="101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295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22"/>
          <a:stretch/>
        </p:blipFill>
        <p:spPr>
          <a:xfrm>
            <a:off x="9984432" y="4403072"/>
            <a:ext cx="1656184" cy="2102478"/>
          </a:xfr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BCA53F9F-64C6-41EC-B185-9DE619D4B0F6}"/>
              </a:ext>
            </a:extLst>
          </p:cNvPr>
          <p:cNvSpPr txBox="1"/>
          <p:nvPr/>
        </p:nvSpPr>
        <p:spPr>
          <a:xfrm>
            <a:off x="1055440" y="836712"/>
            <a:ext cx="8280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5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禁止      搭便車條款</a:t>
            </a:r>
          </a:p>
        </p:txBody>
      </p:sp>
      <p:sp>
        <p:nvSpPr>
          <p:cNvPr id="2" name="矩形 1"/>
          <p:cNvSpPr/>
          <p:nvPr/>
        </p:nvSpPr>
        <p:spPr>
          <a:xfrm>
            <a:off x="1631504" y="1772816"/>
            <a:ext cx="88574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+mn-lt"/>
                <a:ea typeface="+mn-ea"/>
                <a:cs typeface="+mn-ea"/>
                <a:sym typeface="+mn-lt"/>
              </a:rPr>
              <a:t>團體協約法第</a:t>
            </a:r>
            <a:r>
              <a:rPr lang="en-US" altLang="zh-TW" sz="2800" b="1" dirty="0">
                <a:latin typeface="+mn-lt"/>
                <a:ea typeface="+mn-ea"/>
                <a:cs typeface="+mn-ea"/>
                <a:sym typeface="+mn-lt"/>
              </a:rPr>
              <a:t>13</a:t>
            </a:r>
            <a:r>
              <a:rPr lang="zh-TW" altLang="en-US" sz="2800" b="1" dirty="0">
                <a:latin typeface="+mn-lt"/>
                <a:ea typeface="+mn-ea"/>
                <a:cs typeface="+mn-ea"/>
                <a:sym typeface="+mn-lt"/>
              </a:rPr>
              <a:t>條</a:t>
            </a:r>
            <a:endParaRPr lang="en-US" altLang="zh-TW" sz="28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latin typeface="+mn-lt"/>
                <a:ea typeface="+mn-ea"/>
                <a:cs typeface="+mn-ea"/>
                <a:sym typeface="+mn-lt"/>
              </a:rPr>
              <a:t>團體協約得約定，受該團體協約拘束之雇主，非有正當理由，不得對所屬非該團體協約關係人之勞工，就該團體協約所約定之勞動條件，進行調整。</a:t>
            </a:r>
            <a:r>
              <a:rPr lang="zh-TW" altLang="en-US" sz="28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但團體協約另有約定，非該團體協約關係人之勞工，支付一定之費用予工會者，不在此限。</a:t>
            </a:r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1" t="18017" r="2889" b="14375"/>
          <a:stretch/>
        </p:blipFill>
        <p:spPr>
          <a:xfrm>
            <a:off x="3359696" y="692150"/>
            <a:ext cx="862013" cy="876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3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470445"/>
            <a:ext cx="5472608" cy="10868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其他勞資協商模式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127448" y="1580158"/>
            <a:ext cx="9746988" cy="4608512"/>
          </a:xfrm>
        </p:spPr>
        <p:txBody>
          <a:bodyPr>
            <a:noAutofit/>
          </a:bodyPr>
          <a:lstStyle/>
          <a:p>
            <a:pPr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8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勞資會議</a:t>
            </a:r>
            <a:endParaRPr lang="en-US" altLang="zh-TW" sz="2800" dirty="0">
              <a:solidFill>
                <a:srgbClr val="C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依據</a:t>
            </a:r>
            <a:r>
              <a:rPr lang="en-US" altLang="zh-TW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《</a:t>
            </a: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勞資會議實施辦法</a:t>
            </a:r>
            <a:r>
              <a:rPr lang="en-US" altLang="zh-TW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》</a:t>
            </a: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規定，勞資雙方召開「勞資會議」，討論有關勞資合作、勞動條件、勞工福利籌劃等事項，例如決定公司制服要向哪家廠商採購之事宜。</a:t>
            </a:r>
            <a:endParaRPr lang="en-US" altLang="zh-TW" sz="2467" b="1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  <a:p>
            <a:pPr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8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雇主與工會的「一般性協商」</a:t>
            </a:r>
            <a:endParaRPr lang="en-US" altLang="zh-TW" sz="2800" dirty="0">
              <a:solidFill>
                <a:srgbClr val="C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工會針對會員關切的重要勞動權益事項</a:t>
            </a:r>
            <a:r>
              <a:rPr lang="en-US" altLang="zh-TW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例會員勞動條件、安全衛生及福利事項的促進等</a:t>
            </a:r>
            <a:r>
              <a:rPr lang="en-US" altLang="zh-TW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，可向雇主正式提出「一般性協商」的要求，雇主有與工會進行協商之義務。</a:t>
            </a:r>
          </a:p>
        </p:txBody>
      </p:sp>
    </p:spTree>
    <p:extLst>
      <p:ext uri="{BB962C8B-B14F-4D97-AF65-F5344CB8AC3E}">
        <p14:creationId xmlns:p14="http://schemas.microsoft.com/office/powerpoint/2010/main" val="27842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5" y="620688"/>
            <a:ext cx="9985109" cy="561662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367808" y="6361211"/>
            <a:ext cx="7489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:Workforce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勞動力量， 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https://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twworkforce.com/2017/12/12/laborandcapitalmeeting/</a:t>
            </a:r>
            <a:endParaRPr lang="zh-TW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30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487488" y="404664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新北市立十三行博物館 勞資會議</a:t>
            </a:r>
          </a:p>
        </p:txBody>
      </p:sp>
      <p:pic>
        <p:nvPicPr>
          <p:cNvPr id="4" name="內容版面配置區 3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28" y="2135673"/>
            <a:ext cx="5210767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1487488" y="5373216"/>
            <a:ext cx="43204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時間</a:t>
            </a:r>
            <a:r>
              <a:rPr lang="en-US" altLang="zh-TW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:107</a:t>
            </a:r>
            <a:r>
              <a:rPr lang="zh-TW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</a:t>
            </a:r>
            <a:r>
              <a:rPr lang="en-US" altLang="zh-TW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月</a:t>
            </a:r>
            <a:r>
              <a:rPr lang="en-US" altLang="zh-TW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17</a:t>
            </a:r>
            <a:r>
              <a:rPr lang="zh-TW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日 </a:t>
            </a:r>
            <a:r>
              <a:rPr lang="en-US" altLang="zh-TW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15:00</a:t>
            </a:r>
            <a:endParaRPr lang="zh-TW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圖片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8" y="3143785"/>
            <a:ext cx="5210766" cy="2952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234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23131" y="485924"/>
            <a:ext cx="10285437" cy="20789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台塑集團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vs</a:t>
            </a: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台塑關係企業工會全國聯合會的「一般性協商」</a:t>
            </a:r>
            <a:endParaRPr lang="en-US" altLang="zh-TW" sz="4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199456" y="3068960"/>
            <a:ext cx="9721080" cy="1728192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lnSpc>
                <a:spcPct val="17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台塑集團獲利好亮眼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!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工會喊加薪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4.5%</a:t>
            </a:r>
          </a:p>
          <a:p>
            <a:pPr marL="742950" indent="-742950">
              <a:lnSpc>
                <a:spcPct val="17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台塑加薪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3.5%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，發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1.2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萬獎金，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10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年最高調幅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14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566A7DBB-BF51-493F-BC80-C4B884C743C4}"/>
              </a:ext>
            </a:extLst>
          </p:cNvPr>
          <p:cNvGrpSpPr/>
          <p:nvPr/>
        </p:nvGrpSpPr>
        <p:grpSpPr>
          <a:xfrm>
            <a:off x="4007768" y="476672"/>
            <a:ext cx="6120680" cy="5905202"/>
            <a:chOff x="3173702" y="692696"/>
            <a:chExt cx="5844594" cy="5644642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CB80F37F-9505-4F2F-B76C-C10B910C5FD3}"/>
                </a:ext>
              </a:extLst>
            </p:cNvPr>
            <p:cNvGrpSpPr/>
            <p:nvPr/>
          </p:nvGrpSpPr>
          <p:grpSpPr>
            <a:xfrm>
              <a:off x="3173702" y="692696"/>
              <a:ext cx="5844594" cy="5644642"/>
              <a:chOff x="3439391" y="306319"/>
              <a:chExt cx="6259340" cy="6045200"/>
            </a:xfrm>
          </p:grpSpPr>
          <p:pic>
            <p:nvPicPr>
              <p:cNvPr id="6" name="圖片 5">
                <a:extLst>
                  <a:ext uri="{FF2B5EF4-FFF2-40B4-BE49-F238E27FC236}">
                    <a16:creationId xmlns:a16="http://schemas.microsoft.com/office/drawing/2014/main" id="{EE082F66-C95C-4860-9871-9BEB199932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503712" y="306319"/>
                <a:ext cx="6195019" cy="6045200"/>
              </a:xfrm>
              <a:prstGeom prst="rect">
                <a:avLst/>
              </a:prstGeom>
            </p:spPr>
          </p:pic>
          <p:pic>
            <p:nvPicPr>
              <p:cNvPr id="7" name="圖片 6">
                <a:extLst>
                  <a:ext uri="{FF2B5EF4-FFF2-40B4-BE49-F238E27FC236}">
                    <a16:creationId xmlns:a16="http://schemas.microsoft.com/office/drawing/2014/main" id="{666BED60-614D-4F50-9661-11773F8A6A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-1040" t="45642" r="50002" b="531"/>
              <a:stretch/>
            </p:blipFill>
            <p:spPr>
              <a:xfrm>
                <a:off x="3439391" y="3097566"/>
                <a:ext cx="3161831" cy="3253953"/>
              </a:xfrm>
              <a:prstGeom prst="rect">
                <a:avLst/>
              </a:prstGeom>
            </p:spPr>
          </p:pic>
        </p:grp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9D3754D1-4B13-4C92-8D8E-C0C2E874E9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7125" t="40952" r="38180" b="32258"/>
            <a:stretch/>
          </p:blipFill>
          <p:spPr>
            <a:xfrm>
              <a:off x="5377791" y="2996952"/>
              <a:ext cx="1496474" cy="1584176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82662" y="548680"/>
            <a:ext cx="3673178" cy="12241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談判破裂時</a:t>
            </a:r>
          </a:p>
        </p:txBody>
      </p:sp>
    </p:spTree>
    <p:extLst>
      <p:ext uri="{BB962C8B-B14F-4D97-AF65-F5344CB8AC3E}">
        <p14:creationId xmlns:p14="http://schemas.microsoft.com/office/powerpoint/2010/main" val="9051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271464" y="1916832"/>
            <a:ext cx="8940800" cy="3889375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指的是勞資雙方當事人基於法令、團體協約、勞動契約之規定所為權利義務之爭議</a:t>
            </a:r>
            <a:endParaRPr lang="en-US" altLang="zh-TW" sz="3200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所以要求公司給付積欠工資、資遣費、加班費、退休金等</a:t>
            </a:r>
            <a:endParaRPr lang="en-US" altLang="zh-TW" sz="3200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548680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勞資爭議事項</a:t>
            </a: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什麼是「權利事項」？</a:t>
            </a:r>
          </a:p>
        </p:txBody>
      </p:sp>
    </p:spTree>
    <p:extLst>
      <p:ext uri="{BB962C8B-B14F-4D97-AF65-F5344CB8AC3E}">
        <p14:creationId xmlns:p14="http://schemas.microsoft.com/office/powerpoint/2010/main" val="32571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987568" y="2060848"/>
            <a:ext cx="10369152" cy="33123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0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指的是勞資雙方當事人對於勞動條件主張繼續維持或變更之爭議</a:t>
            </a:r>
            <a:endParaRPr lang="en-US" altLang="zh-TW" sz="3000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000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常見有調整工資工時、津貼獎金、福利措施等問題</a:t>
            </a:r>
            <a:endParaRPr lang="en-US" altLang="zh-TW" sz="30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0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華航空服員和機師的罷工爭議來說，都是有關「工作時間」的勞動條件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594859"/>
            <a:ext cx="11077575" cy="127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勞資爭議事項</a:t>
            </a: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什麼是「調整事項」？</a:t>
            </a:r>
          </a:p>
        </p:txBody>
      </p:sp>
    </p:spTree>
    <p:extLst>
      <p:ext uri="{BB962C8B-B14F-4D97-AF65-F5344CB8AC3E}">
        <p14:creationId xmlns:p14="http://schemas.microsoft.com/office/powerpoint/2010/main" val="239233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188640"/>
            <a:ext cx="9145016" cy="20608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解決勞資爭議</a:t>
            </a:r>
            <a:r>
              <a:rPr lang="zh-TW" altLang="en-US" sz="60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的</a:t>
            </a:r>
            <a:r>
              <a:rPr lang="en-US" altLang="zh-TW" sz="8000" dirty="0" smtClean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TW" altLang="en-US" sz="60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種</a:t>
            </a:r>
            <a:r>
              <a:rPr lang="zh-TW" altLang="en-US" sz="6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手段</a:t>
            </a:r>
          </a:p>
        </p:txBody>
      </p:sp>
      <p:sp>
        <p:nvSpPr>
          <p:cNvPr id="5" name="Google Shape;5795;p48">
            <a:extLst>
              <a:ext uri="{FF2B5EF4-FFF2-40B4-BE49-F238E27FC236}">
                <a16:creationId xmlns:a16="http://schemas.microsoft.com/office/drawing/2014/main" id="{872FF87D-1DA9-4B26-8DEB-66CB8F424339}"/>
              </a:ext>
            </a:extLst>
          </p:cNvPr>
          <p:cNvSpPr/>
          <p:nvPr/>
        </p:nvSpPr>
        <p:spPr>
          <a:xfrm>
            <a:off x="4265975" y="2348880"/>
            <a:ext cx="3270404" cy="3395410"/>
          </a:xfrm>
          <a:custGeom>
            <a:avLst/>
            <a:gdLst/>
            <a:ahLst/>
            <a:cxnLst/>
            <a:rect l="l" t="t" r="r" b="b"/>
            <a:pathLst>
              <a:path w="238436" h="238435" extrusionOk="0">
                <a:moveTo>
                  <a:pt x="119218" y="1"/>
                </a:moveTo>
                <a:cubicBezTo>
                  <a:pt x="53377" y="1"/>
                  <a:pt x="1" y="53376"/>
                  <a:pt x="1" y="119218"/>
                </a:cubicBezTo>
                <a:cubicBezTo>
                  <a:pt x="1" y="185059"/>
                  <a:pt x="53377" y="238435"/>
                  <a:pt x="119218" y="238435"/>
                </a:cubicBezTo>
                <a:cubicBezTo>
                  <a:pt x="185060" y="238435"/>
                  <a:pt x="238435" y="185059"/>
                  <a:pt x="238435" y="119218"/>
                </a:cubicBezTo>
                <a:cubicBezTo>
                  <a:pt x="238435" y="53376"/>
                  <a:pt x="185060" y="1"/>
                  <a:pt x="119218" y="1"/>
                </a:cubicBezTo>
                <a:close/>
              </a:path>
            </a:pathLst>
          </a:custGeom>
          <a:solidFill>
            <a:srgbClr val="5DD5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Google Shape;5796;p48">
            <a:extLst>
              <a:ext uri="{FF2B5EF4-FFF2-40B4-BE49-F238E27FC236}">
                <a16:creationId xmlns:a16="http://schemas.microsoft.com/office/drawing/2014/main" id="{4F44F089-C260-468B-9C09-FE985F580CFA}"/>
              </a:ext>
            </a:extLst>
          </p:cNvPr>
          <p:cNvSpPr/>
          <p:nvPr/>
        </p:nvSpPr>
        <p:spPr>
          <a:xfrm>
            <a:off x="6470174" y="3036919"/>
            <a:ext cx="62778" cy="56022"/>
          </a:xfrm>
          <a:custGeom>
            <a:avLst/>
            <a:gdLst/>
            <a:ahLst/>
            <a:cxnLst/>
            <a:rect l="l" t="t" r="r" b="b"/>
            <a:pathLst>
              <a:path w="4577" h="3934" extrusionOk="0">
                <a:moveTo>
                  <a:pt x="1840" y="1"/>
                </a:moveTo>
                <a:cubicBezTo>
                  <a:pt x="655" y="1"/>
                  <a:pt x="0" y="3437"/>
                  <a:pt x="1391" y="3846"/>
                </a:cubicBezTo>
                <a:cubicBezTo>
                  <a:pt x="1584" y="3905"/>
                  <a:pt x="1781" y="3933"/>
                  <a:pt x="1974" y="3933"/>
                </a:cubicBezTo>
                <a:cubicBezTo>
                  <a:pt x="3378" y="3933"/>
                  <a:pt x="4576" y="2434"/>
                  <a:pt x="2462" y="310"/>
                </a:cubicBezTo>
                <a:cubicBezTo>
                  <a:pt x="2245" y="94"/>
                  <a:pt x="2035" y="1"/>
                  <a:pt x="184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Google Shape;5798;p48">
            <a:extLst>
              <a:ext uri="{FF2B5EF4-FFF2-40B4-BE49-F238E27FC236}">
                <a16:creationId xmlns:a16="http://schemas.microsoft.com/office/drawing/2014/main" id="{DA68B28E-B146-48F1-9CED-6C7667DCE539}"/>
              </a:ext>
            </a:extLst>
          </p:cNvPr>
          <p:cNvSpPr/>
          <p:nvPr/>
        </p:nvSpPr>
        <p:spPr>
          <a:xfrm>
            <a:off x="6096000" y="2432471"/>
            <a:ext cx="1361333" cy="1318533"/>
          </a:xfrm>
          <a:custGeom>
            <a:avLst/>
            <a:gdLst/>
            <a:ahLst/>
            <a:cxnLst/>
            <a:rect l="l" t="t" r="r" b="b"/>
            <a:pathLst>
              <a:path w="99251" h="92591" extrusionOk="0">
                <a:moveTo>
                  <a:pt x="22825" y="1"/>
                </a:moveTo>
                <a:lnTo>
                  <a:pt x="22825" y="1"/>
                </a:lnTo>
                <a:cubicBezTo>
                  <a:pt x="20896" y="4989"/>
                  <a:pt x="20360" y="9811"/>
                  <a:pt x="24646" y="10073"/>
                </a:cubicBezTo>
                <a:cubicBezTo>
                  <a:pt x="28932" y="10335"/>
                  <a:pt x="31349" y="11419"/>
                  <a:pt x="30004" y="14633"/>
                </a:cubicBezTo>
                <a:cubicBezTo>
                  <a:pt x="28671" y="17848"/>
                  <a:pt x="26789" y="18384"/>
                  <a:pt x="23837" y="20253"/>
                </a:cubicBezTo>
                <a:cubicBezTo>
                  <a:pt x="21786" y="21565"/>
                  <a:pt x="19602" y="23265"/>
                  <a:pt x="18286" y="23265"/>
                </a:cubicBezTo>
                <a:cubicBezTo>
                  <a:pt x="17715" y="23265"/>
                  <a:pt x="17307" y="22945"/>
                  <a:pt x="17145" y="22134"/>
                </a:cubicBezTo>
                <a:cubicBezTo>
                  <a:pt x="16610" y="19455"/>
                  <a:pt x="13395" y="15169"/>
                  <a:pt x="12323" y="12216"/>
                </a:cubicBezTo>
                <a:cubicBezTo>
                  <a:pt x="11547" y="10087"/>
                  <a:pt x="11190" y="7952"/>
                  <a:pt x="10238" y="7952"/>
                </a:cubicBezTo>
                <a:cubicBezTo>
                  <a:pt x="9875" y="7952"/>
                  <a:pt x="9426" y="8262"/>
                  <a:pt x="8835" y="9002"/>
                </a:cubicBezTo>
                <a:cubicBezTo>
                  <a:pt x="6704" y="11681"/>
                  <a:pt x="4144" y="14098"/>
                  <a:pt x="2072" y="17038"/>
                </a:cubicBezTo>
                <a:cubicBezTo>
                  <a:pt x="0" y="19991"/>
                  <a:pt x="4287" y="20253"/>
                  <a:pt x="8299" y="21860"/>
                </a:cubicBezTo>
                <a:cubicBezTo>
                  <a:pt x="12323" y="23468"/>
                  <a:pt x="13133" y="26147"/>
                  <a:pt x="12061" y="28028"/>
                </a:cubicBezTo>
                <a:cubicBezTo>
                  <a:pt x="10978" y="29897"/>
                  <a:pt x="13800" y="30516"/>
                  <a:pt x="14728" y="32576"/>
                </a:cubicBezTo>
                <a:cubicBezTo>
                  <a:pt x="15383" y="34005"/>
                  <a:pt x="16883" y="36862"/>
                  <a:pt x="14728" y="38208"/>
                </a:cubicBezTo>
                <a:cubicBezTo>
                  <a:pt x="14415" y="38402"/>
                  <a:pt x="13999" y="38483"/>
                  <a:pt x="13511" y="38483"/>
                </a:cubicBezTo>
                <a:cubicBezTo>
                  <a:pt x="11142" y="38483"/>
                  <a:pt x="7064" y="36587"/>
                  <a:pt x="4702" y="36587"/>
                </a:cubicBezTo>
                <a:cubicBezTo>
                  <a:pt x="4214" y="36587"/>
                  <a:pt x="3800" y="36668"/>
                  <a:pt x="3489" y="36862"/>
                </a:cubicBezTo>
                <a:cubicBezTo>
                  <a:pt x="1334" y="38208"/>
                  <a:pt x="2953" y="46244"/>
                  <a:pt x="2143" y="47852"/>
                </a:cubicBezTo>
                <a:cubicBezTo>
                  <a:pt x="1334" y="49459"/>
                  <a:pt x="7585" y="49995"/>
                  <a:pt x="9013" y="51328"/>
                </a:cubicBezTo>
                <a:cubicBezTo>
                  <a:pt x="9263" y="51563"/>
                  <a:pt x="9633" y="51667"/>
                  <a:pt x="10080" y="51667"/>
                </a:cubicBezTo>
                <a:cubicBezTo>
                  <a:pt x="12194" y="51667"/>
                  <a:pt x="16045" y="49347"/>
                  <a:pt x="17145" y="47578"/>
                </a:cubicBezTo>
                <a:cubicBezTo>
                  <a:pt x="18479" y="45435"/>
                  <a:pt x="18217" y="43030"/>
                  <a:pt x="20896" y="40613"/>
                </a:cubicBezTo>
                <a:cubicBezTo>
                  <a:pt x="23575" y="38208"/>
                  <a:pt x="25992" y="39279"/>
                  <a:pt x="28135" y="38470"/>
                </a:cubicBezTo>
                <a:cubicBezTo>
                  <a:pt x="29613" y="37916"/>
                  <a:pt x="29041" y="37100"/>
                  <a:pt x="29262" y="37100"/>
                </a:cubicBezTo>
                <a:cubicBezTo>
                  <a:pt x="29360" y="37100"/>
                  <a:pt x="29613" y="37259"/>
                  <a:pt x="30266" y="37672"/>
                </a:cubicBezTo>
                <a:cubicBezTo>
                  <a:pt x="32421" y="39005"/>
                  <a:pt x="40982" y="44363"/>
                  <a:pt x="40458" y="45971"/>
                </a:cubicBezTo>
                <a:cubicBezTo>
                  <a:pt x="39922" y="47578"/>
                  <a:pt x="36171" y="46506"/>
                  <a:pt x="35898" y="48649"/>
                </a:cubicBezTo>
                <a:cubicBezTo>
                  <a:pt x="35643" y="50729"/>
                  <a:pt x="37654" y="51676"/>
                  <a:pt x="38992" y="51676"/>
                </a:cubicBezTo>
                <a:cubicBezTo>
                  <a:pt x="39032" y="51676"/>
                  <a:pt x="39073" y="51675"/>
                  <a:pt x="39112" y="51674"/>
                </a:cubicBezTo>
                <a:cubicBezTo>
                  <a:pt x="40458" y="51602"/>
                  <a:pt x="42601" y="48114"/>
                  <a:pt x="43934" y="47316"/>
                </a:cubicBezTo>
                <a:cubicBezTo>
                  <a:pt x="44075" y="47231"/>
                  <a:pt x="44231" y="47192"/>
                  <a:pt x="44400" y="47192"/>
                </a:cubicBezTo>
                <a:cubicBezTo>
                  <a:pt x="45846" y="47192"/>
                  <a:pt x="48295" y="50053"/>
                  <a:pt x="51173" y="51674"/>
                </a:cubicBezTo>
                <a:cubicBezTo>
                  <a:pt x="51526" y="51871"/>
                  <a:pt x="51853" y="51960"/>
                  <a:pt x="52158" y="51960"/>
                </a:cubicBezTo>
                <a:cubicBezTo>
                  <a:pt x="54630" y="51960"/>
                  <a:pt x="55636" y="46127"/>
                  <a:pt x="57067" y="45173"/>
                </a:cubicBezTo>
                <a:cubicBezTo>
                  <a:pt x="57712" y="44743"/>
                  <a:pt x="59994" y="44528"/>
                  <a:pt x="62513" y="44528"/>
                </a:cubicBezTo>
                <a:cubicBezTo>
                  <a:pt x="66275" y="44528"/>
                  <a:pt x="70567" y="45008"/>
                  <a:pt x="70723" y="45971"/>
                </a:cubicBezTo>
                <a:cubicBezTo>
                  <a:pt x="70997" y="47578"/>
                  <a:pt x="59746" y="45709"/>
                  <a:pt x="58400" y="49185"/>
                </a:cubicBezTo>
                <a:cubicBezTo>
                  <a:pt x="57067" y="52674"/>
                  <a:pt x="62687" y="53745"/>
                  <a:pt x="65639" y="55888"/>
                </a:cubicBezTo>
                <a:cubicBezTo>
                  <a:pt x="68580" y="58032"/>
                  <a:pt x="70473" y="65532"/>
                  <a:pt x="70735" y="70890"/>
                </a:cubicBezTo>
                <a:cubicBezTo>
                  <a:pt x="70997" y="76248"/>
                  <a:pt x="77153" y="92321"/>
                  <a:pt x="82511" y="92583"/>
                </a:cubicBezTo>
                <a:cubicBezTo>
                  <a:pt x="82606" y="92588"/>
                  <a:pt x="82703" y="92591"/>
                  <a:pt x="82800" y="92591"/>
                </a:cubicBezTo>
                <a:cubicBezTo>
                  <a:pt x="88143" y="92591"/>
                  <a:pt x="95624" y="85304"/>
                  <a:pt x="94572" y="82404"/>
                </a:cubicBezTo>
                <a:cubicBezTo>
                  <a:pt x="93500" y="79463"/>
                  <a:pt x="87071" y="80796"/>
                  <a:pt x="85201" y="76248"/>
                </a:cubicBezTo>
                <a:cubicBezTo>
                  <a:pt x="83320" y="71688"/>
                  <a:pt x="80367" y="67938"/>
                  <a:pt x="82249" y="67140"/>
                </a:cubicBezTo>
                <a:cubicBezTo>
                  <a:pt x="82307" y="67115"/>
                  <a:pt x="82367" y="67102"/>
                  <a:pt x="82430" y="67102"/>
                </a:cubicBezTo>
                <a:cubicBezTo>
                  <a:pt x="84194" y="67102"/>
                  <a:pt x="87576" y="76916"/>
                  <a:pt x="96568" y="76916"/>
                </a:cubicBezTo>
                <a:cubicBezTo>
                  <a:pt x="97412" y="76916"/>
                  <a:pt x="98305" y="76830"/>
                  <a:pt x="99251" y="76641"/>
                </a:cubicBezTo>
                <a:cubicBezTo>
                  <a:pt x="99239" y="76617"/>
                  <a:pt x="99239" y="76581"/>
                  <a:pt x="99227" y="76558"/>
                </a:cubicBezTo>
                <a:cubicBezTo>
                  <a:pt x="98989" y="75903"/>
                  <a:pt x="97441" y="71724"/>
                  <a:pt x="95512" y="66616"/>
                </a:cubicBezTo>
                <a:cubicBezTo>
                  <a:pt x="92012" y="58401"/>
                  <a:pt x="87606" y="50674"/>
                  <a:pt x="82439" y="43530"/>
                </a:cubicBezTo>
                <a:lnTo>
                  <a:pt x="82439" y="43530"/>
                </a:lnTo>
                <a:cubicBezTo>
                  <a:pt x="83201" y="44661"/>
                  <a:pt x="86237" y="54543"/>
                  <a:pt x="82249" y="54817"/>
                </a:cubicBezTo>
                <a:cubicBezTo>
                  <a:pt x="82196" y="54820"/>
                  <a:pt x="82144" y="54822"/>
                  <a:pt x="82093" y="54822"/>
                </a:cubicBezTo>
                <a:cubicBezTo>
                  <a:pt x="78204" y="54822"/>
                  <a:pt x="77427" y="45155"/>
                  <a:pt x="77427" y="43827"/>
                </a:cubicBezTo>
                <a:cubicBezTo>
                  <a:pt x="77427" y="42506"/>
                  <a:pt x="73569" y="32778"/>
                  <a:pt x="73498" y="32588"/>
                </a:cubicBezTo>
                <a:cubicBezTo>
                  <a:pt x="73343" y="32421"/>
                  <a:pt x="73176" y="32255"/>
                  <a:pt x="73021" y="32076"/>
                </a:cubicBezTo>
                <a:cubicBezTo>
                  <a:pt x="72509" y="31540"/>
                  <a:pt x="71616" y="30612"/>
                  <a:pt x="70461" y="29409"/>
                </a:cubicBezTo>
                <a:cubicBezTo>
                  <a:pt x="63723" y="22622"/>
                  <a:pt x="56186" y="16634"/>
                  <a:pt x="47994" y="11621"/>
                </a:cubicBezTo>
                <a:lnTo>
                  <a:pt x="47994" y="11621"/>
                </a:lnTo>
                <a:cubicBezTo>
                  <a:pt x="47518" y="12978"/>
                  <a:pt x="48363" y="15372"/>
                  <a:pt x="47423" y="16503"/>
                </a:cubicBezTo>
                <a:cubicBezTo>
                  <a:pt x="46121" y="18057"/>
                  <a:pt x="42325" y="21874"/>
                  <a:pt x="37950" y="21874"/>
                </a:cubicBezTo>
                <a:cubicBezTo>
                  <a:pt x="37803" y="21874"/>
                  <a:pt x="37654" y="21869"/>
                  <a:pt x="37505" y="21860"/>
                </a:cubicBezTo>
                <a:cubicBezTo>
                  <a:pt x="32957" y="21599"/>
                  <a:pt x="30814" y="19455"/>
                  <a:pt x="33493" y="17848"/>
                </a:cubicBezTo>
                <a:cubicBezTo>
                  <a:pt x="36160" y="16241"/>
                  <a:pt x="37707" y="17312"/>
                  <a:pt x="38850" y="12216"/>
                </a:cubicBezTo>
                <a:cubicBezTo>
                  <a:pt x="39886" y="7573"/>
                  <a:pt x="38779" y="6561"/>
                  <a:pt x="38577" y="6418"/>
                </a:cubicBezTo>
                <a:cubicBezTo>
                  <a:pt x="33516" y="3918"/>
                  <a:pt x="28254" y="1775"/>
                  <a:pt x="2282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Google Shape;5799;p48">
            <a:extLst>
              <a:ext uri="{FF2B5EF4-FFF2-40B4-BE49-F238E27FC236}">
                <a16:creationId xmlns:a16="http://schemas.microsoft.com/office/drawing/2014/main" id="{753F300A-6495-481F-9899-130FBFEBAD49}"/>
              </a:ext>
            </a:extLst>
          </p:cNvPr>
          <p:cNvSpPr/>
          <p:nvPr/>
        </p:nvSpPr>
        <p:spPr>
          <a:xfrm>
            <a:off x="5963722" y="3152039"/>
            <a:ext cx="1319198" cy="1681948"/>
          </a:xfrm>
          <a:custGeom>
            <a:avLst/>
            <a:gdLst/>
            <a:ahLst/>
            <a:cxnLst/>
            <a:rect l="l" t="t" r="r" b="b"/>
            <a:pathLst>
              <a:path w="96179" h="118111" extrusionOk="0">
                <a:moveTo>
                  <a:pt x="37505" y="1"/>
                </a:moveTo>
                <a:cubicBezTo>
                  <a:pt x="34482" y="1"/>
                  <a:pt x="24022" y="2611"/>
                  <a:pt x="19021" y="2611"/>
                </a:cubicBezTo>
                <a:cubicBezTo>
                  <a:pt x="18251" y="2611"/>
                  <a:pt x="17609" y="2549"/>
                  <a:pt x="17145" y="2406"/>
                </a:cubicBezTo>
                <a:cubicBezTo>
                  <a:pt x="16859" y="2319"/>
                  <a:pt x="16548" y="2273"/>
                  <a:pt x="16222" y="2273"/>
                </a:cubicBezTo>
                <a:cubicBezTo>
                  <a:pt x="14270" y="2273"/>
                  <a:pt x="11803" y="3905"/>
                  <a:pt x="11180" y="8037"/>
                </a:cubicBezTo>
                <a:cubicBezTo>
                  <a:pt x="10442" y="12859"/>
                  <a:pt x="6430" y="13931"/>
                  <a:pt x="3751" y="17681"/>
                </a:cubicBezTo>
                <a:cubicBezTo>
                  <a:pt x="1072" y="21432"/>
                  <a:pt x="0" y="36719"/>
                  <a:pt x="1334" y="42065"/>
                </a:cubicBezTo>
                <a:cubicBezTo>
                  <a:pt x="2679" y="47411"/>
                  <a:pt x="10180" y="55722"/>
                  <a:pt x="15264" y="56531"/>
                </a:cubicBezTo>
                <a:cubicBezTo>
                  <a:pt x="17812" y="56930"/>
                  <a:pt x="21095" y="57130"/>
                  <a:pt x="24344" y="57130"/>
                </a:cubicBezTo>
                <a:cubicBezTo>
                  <a:pt x="27593" y="57130"/>
                  <a:pt x="30808" y="56930"/>
                  <a:pt x="33219" y="56531"/>
                </a:cubicBezTo>
                <a:cubicBezTo>
                  <a:pt x="33563" y="56474"/>
                  <a:pt x="33907" y="56446"/>
                  <a:pt x="34249" y="56446"/>
                </a:cubicBezTo>
                <a:cubicBezTo>
                  <a:pt x="38704" y="56446"/>
                  <a:pt x="42863" y="61151"/>
                  <a:pt x="42863" y="65640"/>
                </a:cubicBezTo>
                <a:cubicBezTo>
                  <a:pt x="42863" y="70462"/>
                  <a:pt x="48221" y="75546"/>
                  <a:pt x="47959" y="79832"/>
                </a:cubicBezTo>
                <a:cubicBezTo>
                  <a:pt x="47685" y="84118"/>
                  <a:pt x="44220" y="92964"/>
                  <a:pt x="47971" y="100465"/>
                </a:cubicBezTo>
                <a:cubicBezTo>
                  <a:pt x="51709" y="107966"/>
                  <a:pt x="57067" y="114931"/>
                  <a:pt x="57329" y="117336"/>
                </a:cubicBezTo>
                <a:cubicBezTo>
                  <a:pt x="57389" y="117863"/>
                  <a:pt x="57931" y="118110"/>
                  <a:pt x="58796" y="118110"/>
                </a:cubicBezTo>
                <a:cubicBezTo>
                  <a:pt x="61900" y="118110"/>
                  <a:pt x="69155" y="114933"/>
                  <a:pt x="73140" y="110109"/>
                </a:cubicBezTo>
                <a:cubicBezTo>
                  <a:pt x="78224" y="103942"/>
                  <a:pt x="78498" y="104478"/>
                  <a:pt x="80105" y="98048"/>
                </a:cubicBezTo>
                <a:cubicBezTo>
                  <a:pt x="81713" y="91619"/>
                  <a:pt x="85189" y="89214"/>
                  <a:pt x="85725" y="85725"/>
                </a:cubicBezTo>
                <a:cubicBezTo>
                  <a:pt x="86261" y="82249"/>
                  <a:pt x="86261" y="78498"/>
                  <a:pt x="85725" y="73403"/>
                </a:cubicBezTo>
                <a:cubicBezTo>
                  <a:pt x="85189" y="68319"/>
                  <a:pt x="95107" y="56531"/>
                  <a:pt x="95643" y="51971"/>
                </a:cubicBezTo>
                <a:cubicBezTo>
                  <a:pt x="96179" y="47411"/>
                  <a:pt x="90011" y="47411"/>
                  <a:pt x="87606" y="43935"/>
                </a:cubicBezTo>
                <a:cubicBezTo>
                  <a:pt x="85189" y="40446"/>
                  <a:pt x="76891" y="24373"/>
                  <a:pt x="76081" y="19289"/>
                </a:cubicBezTo>
                <a:cubicBezTo>
                  <a:pt x="75283" y="14193"/>
                  <a:pt x="65639" y="13121"/>
                  <a:pt x="62960" y="11514"/>
                </a:cubicBezTo>
                <a:cubicBezTo>
                  <a:pt x="62314" y="11126"/>
                  <a:pt x="61605" y="11004"/>
                  <a:pt x="60845" y="11004"/>
                </a:cubicBezTo>
                <a:cubicBezTo>
                  <a:pt x="59547" y="11004"/>
                  <a:pt x="58099" y="11361"/>
                  <a:pt x="56558" y="11361"/>
                </a:cubicBezTo>
                <a:cubicBezTo>
                  <a:pt x="55262" y="11361"/>
                  <a:pt x="53901" y="11109"/>
                  <a:pt x="52507" y="10180"/>
                </a:cubicBezTo>
                <a:cubicBezTo>
                  <a:pt x="48494" y="7502"/>
                  <a:pt x="40993" y="1"/>
                  <a:pt x="3750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Google Shape;5800;p48">
            <a:extLst>
              <a:ext uri="{FF2B5EF4-FFF2-40B4-BE49-F238E27FC236}">
                <a16:creationId xmlns:a16="http://schemas.microsoft.com/office/drawing/2014/main" id="{D72582F3-E5B4-44FD-B3F7-638A2D2B3387}"/>
              </a:ext>
            </a:extLst>
          </p:cNvPr>
          <p:cNvSpPr/>
          <p:nvPr/>
        </p:nvSpPr>
        <p:spPr>
          <a:xfrm>
            <a:off x="4688622" y="3791874"/>
            <a:ext cx="907674" cy="1480361"/>
          </a:xfrm>
          <a:custGeom>
            <a:avLst/>
            <a:gdLst/>
            <a:ahLst/>
            <a:cxnLst/>
            <a:rect l="l" t="t" r="r" b="b"/>
            <a:pathLst>
              <a:path w="66176" h="103955" extrusionOk="0">
                <a:moveTo>
                  <a:pt x="11855" y="1"/>
                </a:moveTo>
                <a:cubicBezTo>
                  <a:pt x="10872" y="1"/>
                  <a:pt x="9986" y="267"/>
                  <a:pt x="9216" y="873"/>
                </a:cubicBezTo>
                <a:cubicBezTo>
                  <a:pt x="6156" y="3290"/>
                  <a:pt x="3632" y="7350"/>
                  <a:pt x="4013" y="8874"/>
                </a:cubicBezTo>
                <a:cubicBezTo>
                  <a:pt x="4322" y="10076"/>
                  <a:pt x="5084" y="13994"/>
                  <a:pt x="2941" y="17887"/>
                </a:cubicBezTo>
                <a:cubicBezTo>
                  <a:pt x="798" y="21780"/>
                  <a:pt x="0" y="24995"/>
                  <a:pt x="2941" y="31424"/>
                </a:cubicBezTo>
                <a:cubicBezTo>
                  <a:pt x="5894" y="37854"/>
                  <a:pt x="10180" y="39997"/>
                  <a:pt x="13395" y="45890"/>
                </a:cubicBezTo>
                <a:cubicBezTo>
                  <a:pt x="16609" y="51784"/>
                  <a:pt x="16074" y="61154"/>
                  <a:pt x="16609" y="75084"/>
                </a:cubicBezTo>
                <a:cubicBezTo>
                  <a:pt x="17145" y="89015"/>
                  <a:pt x="21967" y="100004"/>
                  <a:pt x="30004" y="103219"/>
                </a:cubicBezTo>
                <a:cubicBezTo>
                  <a:pt x="31277" y="103728"/>
                  <a:pt x="32073" y="103955"/>
                  <a:pt x="32514" y="103955"/>
                </a:cubicBezTo>
                <a:cubicBezTo>
                  <a:pt x="34859" y="103955"/>
                  <a:pt x="27189" y="97548"/>
                  <a:pt x="27861" y="93039"/>
                </a:cubicBezTo>
                <a:cubicBezTo>
                  <a:pt x="28659" y="87681"/>
                  <a:pt x="28397" y="84728"/>
                  <a:pt x="31349" y="80716"/>
                </a:cubicBezTo>
                <a:cubicBezTo>
                  <a:pt x="34290" y="76692"/>
                  <a:pt x="36088" y="78299"/>
                  <a:pt x="39743" y="71072"/>
                </a:cubicBezTo>
                <a:cubicBezTo>
                  <a:pt x="43399" y="63833"/>
                  <a:pt x="42327" y="61428"/>
                  <a:pt x="46613" y="59011"/>
                </a:cubicBezTo>
                <a:cubicBezTo>
                  <a:pt x="50899" y="56606"/>
                  <a:pt x="57067" y="59285"/>
                  <a:pt x="58400" y="50974"/>
                </a:cubicBezTo>
                <a:cubicBezTo>
                  <a:pt x="59746" y="42676"/>
                  <a:pt x="54388" y="45081"/>
                  <a:pt x="60282" y="37580"/>
                </a:cubicBezTo>
                <a:cubicBezTo>
                  <a:pt x="66175" y="30079"/>
                  <a:pt x="60008" y="28745"/>
                  <a:pt x="54924" y="25793"/>
                </a:cubicBezTo>
                <a:cubicBezTo>
                  <a:pt x="49828" y="22852"/>
                  <a:pt x="44744" y="22578"/>
                  <a:pt x="42327" y="19637"/>
                </a:cubicBezTo>
                <a:cubicBezTo>
                  <a:pt x="39922" y="16684"/>
                  <a:pt x="40184" y="17494"/>
                  <a:pt x="35898" y="12934"/>
                </a:cubicBezTo>
                <a:cubicBezTo>
                  <a:pt x="31611" y="8374"/>
                  <a:pt x="28397" y="8921"/>
                  <a:pt x="22765" y="5159"/>
                </a:cubicBezTo>
                <a:cubicBezTo>
                  <a:pt x="18561" y="2353"/>
                  <a:pt x="14776" y="1"/>
                  <a:pt x="1185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Google Shape;5801;p48">
            <a:extLst>
              <a:ext uri="{FF2B5EF4-FFF2-40B4-BE49-F238E27FC236}">
                <a16:creationId xmlns:a16="http://schemas.microsoft.com/office/drawing/2014/main" id="{2F3B3083-02F2-4D8A-8F00-51A6C7063FF9}"/>
              </a:ext>
            </a:extLst>
          </p:cNvPr>
          <p:cNvSpPr/>
          <p:nvPr/>
        </p:nvSpPr>
        <p:spPr>
          <a:xfrm>
            <a:off x="4353017" y="2613937"/>
            <a:ext cx="891640" cy="1304293"/>
          </a:xfrm>
          <a:custGeom>
            <a:avLst/>
            <a:gdLst/>
            <a:ahLst/>
            <a:cxnLst/>
            <a:rect l="l" t="t" r="r" b="b"/>
            <a:pathLst>
              <a:path w="65007" h="91591" extrusionOk="0">
                <a:moveTo>
                  <a:pt x="54955" y="0"/>
                </a:moveTo>
                <a:cubicBezTo>
                  <a:pt x="53811" y="0"/>
                  <a:pt x="50981" y="4061"/>
                  <a:pt x="48590" y="4295"/>
                </a:cubicBezTo>
                <a:cubicBezTo>
                  <a:pt x="48501" y="4305"/>
                  <a:pt x="48416" y="4309"/>
                  <a:pt x="48336" y="4309"/>
                </a:cubicBezTo>
                <a:cubicBezTo>
                  <a:pt x="46063" y="4309"/>
                  <a:pt x="47877" y="648"/>
                  <a:pt x="48590" y="188"/>
                </a:cubicBezTo>
                <a:lnTo>
                  <a:pt x="48590" y="188"/>
                </a:lnTo>
                <a:cubicBezTo>
                  <a:pt x="45780" y="1986"/>
                  <a:pt x="43066" y="3903"/>
                  <a:pt x="40423" y="5927"/>
                </a:cubicBezTo>
                <a:cubicBezTo>
                  <a:pt x="41375" y="10225"/>
                  <a:pt x="37053" y="12332"/>
                  <a:pt x="35720" y="14213"/>
                </a:cubicBezTo>
                <a:cubicBezTo>
                  <a:pt x="34374" y="16083"/>
                  <a:pt x="35982" y="20905"/>
                  <a:pt x="34648" y="21178"/>
                </a:cubicBezTo>
                <a:cubicBezTo>
                  <a:pt x="34618" y="21184"/>
                  <a:pt x="34587" y="21187"/>
                  <a:pt x="34557" y="21187"/>
                </a:cubicBezTo>
                <a:cubicBezTo>
                  <a:pt x="33243" y="21187"/>
                  <a:pt x="31965" y="15762"/>
                  <a:pt x="31791" y="13213"/>
                </a:cubicBezTo>
                <a:cubicBezTo>
                  <a:pt x="17479" y="26501"/>
                  <a:pt x="6430" y="43253"/>
                  <a:pt x="1" y="62136"/>
                </a:cubicBezTo>
                <a:cubicBezTo>
                  <a:pt x="2061" y="67196"/>
                  <a:pt x="3299" y="71542"/>
                  <a:pt x="4109" y="76364"/>
                </a:cubicBezTo>
                <a:cubicBezTo>
                  <a:pt x="4906" y="81186"/>
                  <a:pt x="12407" y="78507"/>
                  <a:pt x="14824" y="82257"/>
                </a:cubicBezTo>
                <a:cubicBezTo>
                  <a:pt x="17229" y="86008"/>
                  <a:pt x="21789" y="89223"/>
                  <a:pt x="24730" y="91092"/>
                </a:cubicBezTo>
                <a:cubicBezTo>
                  <a:pt x="25268" y="91434"/>
                  <a:pt x="25609" y="91590"/>
                  <a:pt x="25798" y="91590"/>
                </a:cubicBezTo>
                <a:cubicBezTo>
                  <a:pt x="26644" y="91590"/>
                  <a:pt x="24390" y="88442"/>
                  <a:pt x="22861" y="84936"/>
                </a:cubicBezTo>
                <a:cubicBezTo>
                  <a:pt x="20980" y="80650"/>
                  <a:pt x="18575" y="75828"/>
                  <a:pt x="19110" y="72732"/>
                </a:cubicBezTo>
                <a:cubicBezTo>
                  <a:pt x="19444" y="70807"/>
                  <a:pt x="18326" y="69674"/>
                  <a:pt x="16918" y="69674"/>
                </a:cubicBezTo>
                <a:cubicBezTo>
                  <a:pt x="16062" y="69674"/>
                  <a:pt x="15099" y="70092"/>
                  <a:pt x="14288" y="71006"/>
                </a:cubicBezTo>
                <a:cubicBezTo>
                  <a:pt x="13365" y="72042"/>
                  <a:pt x="12590" y="72731"/>
                  <a:pt x="11921" y="72731"/>
                </a:cubicBezTo>
                <a:cubicBezTo>
                  <a:pt x="11037" y="72731"/>
                  <a:pt x="10338" y="71527"/>
                  <a:pt x="9728" y="68327"/>
                </a:cubicBezTo>
                <a:cubicBezTo>
                  <a:pt x="8657" y="62695"/>
                  <a:pt x="14824" y="61898"/>
                  <a:pt x="18039" y="60552"/>
                </a:cubicBezTo>
                <a:cubicBezTo>
                  <a:pt x="18687" y="60284"/>
                  <a:pt x="19269" y="60167"/>
                  <a:pt x="19804" y="60167"/>
                </a:cubicBezTo>
                <a:cubicBezTo>
                  <a:pt x="21923" y="60167"/>
                  <a:pt x="23293" y="62003"/>
                  <a:pt x="25004" y="63505"/>
                </a:cubicBezTo>
                <a:cubicBezTo>
                  <a:pt x="25417" y="63865"/>
                  <a:pt x="25740" y="64037"/>
                  <a:pt x="25996" y="64037"/>
                </a:cubicBezTo>
                <a:cubicBezTo>
                  <a:pt x="27072" y="64037"/>
                  <a:pt x="26976" y="61024"/>
                  <a:pt x="27409" y="56266"/>
                </a:cubicBezTo>
                <a:cubicBezTo>
                  <a:pt x="27945" y="50373"/>
                  <a:pt x="37327" y="39121"/>
                  <a:pt x="40280" y="33632"/>
                </a:cubicBezTo>
                <a:cubicBezTo>
                  <a:pt x="43221" y="28156"/>
                  <a:pt x="46435" y="26262"/>
                  <a:pt x="47233" y="23322"/>
                </a:cubicBezTo>
                <a:cubicBezTo>
                  <a:pt x="47569" y="22077"/>
                  <a:pt x="48908" y="21596"/>
                  <a:pt x="50746" y="21596"/>
                </a:cubicBezTo>
                <a:cubicBezTo>
                  <a:pt x="53268" y="21596"/>
                  <a:pt x="56730" y="22502"/>
                  <a:pt x="59830" y="23584"/>
                </a:cubicBezTo>
                <a:cubicBezTo>
                  <a:pt x="60889" y="23955"/>
                  <a:pt x="61728" y="24117"/>
                  <a:pt x="62376" y="24117"/>
                </a:cubicBezTo>
                <a:cubicBezTo>
                  <a:pt x="65006" y="24117"/>
                  <a:pt x="64490" y="21447"/>
                  <a:pt x="62771" y="19297"/>
                </a:cubicBezTo>
                <a:cubicBezTo>
                  <a:pt x="60628" y="16618"/>
                  <a:pt x="58758" y="15821"/>
                  <a:pt x="60901" y="13939"/>
                </a:cubicBezTo>
                <a:cubicBezTo>
                  <a:pt x="63044" y="12070"/>
                  <a:pt x="60366" y="10463"/>
                  <a:pt x="58222" y="7772"/>
                </a:cubicBezTo>
                <a:cubicBezTo>
                  <a:pt x="56079" y="5105"/>
                  <a:pt x="56079" y="1355"/>
                  <a:pt x="55282" y="176"/>
                </a:cubicBezTo>
                <a:cubicBezTo>
                  <a:pt x="55198" y="55"/>
                  <a:pt x="55088" y="0"/>
                  <a:pt x="5495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Google Shape;5802;p48">
            <a:extLst>
              <a:ext uri="{FF2B5EF4-FFF2-40B4-BE49-F238E27FC236}">
                <a16:creationId xmlns:a16="http://schemas.microsoft.com/office/drawing/2014/main" id="{AFF5AFD2-B1B4-4FA6-B221-0233A7125A03}"/>
              </a:ext>
            </a:extLst>
          </p:cNvPr>
          <p:cNvSpPr/>
          <p:nvPr/>
        </p:nvSpPr>
        <p:spPr>
          <a:xfrm>
            <a:off x="5324375" y="2388055"/>
            <a:ext cx="226192" cy="205375"/>
          </a:xfrm>
          <a:custGeom>
            <a:avLst/>
            <a:gdLst/>
            <a:ahLst/>
            <a:cxnLst/>
            <a:rect l="l" t="t" r="r" b="b"/>
            <a:pathLst>
              <a:path w="16491" h="14422" extrusionOk="0">
                <a:moveTo>
                  <a:pt x="16490" y="0"/>
                </a:moveTo>
                <a:lnTo>
                  <a:pt x="16490" y="0"/>
                </a:lnTo>
                <a:cubicBezTo>
                  <a:pt x="10835" y="1238"/>
                  <a:pt x="5322" y="2881"/>
                  <a:pt x="0" y="4882"/>
                </a:cubicBezTo>
                <a:cubicBezTo>
                  <a:pt x="1608" y="6763"/>
                  <a:pt x="2941" y="7834"/>
                  <a:pt x="4822" y="11049"/>
                </a:cubicBezTo>
                <a:cubicBezTo>
                  <a:pt x="5878" y="12864"/>
                  <a:pt x="7450" y="14421"/>
                  <a:pt x="8955" y="14421"/>
                </a:cubicBezTo>
                <a:cubicBezTo>
                  <a:pt x="10115" y="14421"/>
                  <a:pt x="11236" y="13496"/>
                  <a:pt x="12049" y="11049"/>
                </a:cubicBezTo>
                <a:cubicBezTo>
                  <a:pt x="13919" y="5453"/>
                  <a:pt x="16467" y="60"/>
                  <a:pt x="164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Google Shape;5803;p48">
            <a:extLst>
              <a:ext uri="{FF2B5EF4-FFF2-40B4-BE49-F238E27FC236}">
                <a16:creationId xmlns:a16="http://schemas.microsoft.com/office/drawing/2014/main" id="{71AD52B9-8280-4BE9-A02D-3466ACA6224F}"/>
              </a:ext>
            </a:extLst>
          </p:cNvPr>
          <p:cNvSpPr/>
          <p:nvPr/>
        </p:nvSpPr>
        <p:spPr>
          <a:xfrm>
            <a:off x="7047744" y="4291527"/>
            <a:ext cx="214135" cy="401921"/>
          </a:xfrm>
          <a:custGeom>
            <a:avLst/>
            <a:gdLst/>
            <a:ahLst/>
            <a:cxnLst/>
            <a:rect l="l" t="t" r="r" b="b"/>
            <a:pathLst>
              <a:path w="15612" h="28224" extrusionOk="0">
                <a:moveTo>
                  <a:pt x="14768" y="0"/>
                </a:moveTo>
                <a:cubicBezTo>
                  <a:pt x="14585" y="0"/>
                  <a:pt x="14314" y="192"/>
                  <a:pt x="13931" y="624"/>
                </a:cubicBezTo>
                <a:cubicBezTo>
                  <a:pt x="11788" y="3029"/>
                  <a:pt x="6692" y="7589"/>
                  <a:pt x="6692" y="11065"/>
                </a:cubicBezTo>
                <a:lnTo>
                  <a:pt x="6692" y="14554"/>
                </a:lnTo>
                <a:cubicBezTo>
                  <a:pt x="4549" y="18566"/>
                  <a:pt x="1" y="23662"/>
                  <a:pt x="1072" y="26341"/>
                </a:cubicBezTo>
                <a:cubicBezTo>
                  <a:pt x="1542" y="27514"/>
                  <a:pt x="2061" y="28224"/>
                  <a:pt x="2767" y="28224"/>
                </a:cubicBezTo>
                <a:cubicBezTo>
                  <a:pt x="3673" y="28224"/>
                  <a:pt x="4885" y="27055"/>
                  <a:pt x="6692" y="24198"/>
                </a:cubicBezTo>
                <a:cubicBezTo>
                  <a:pt x="9907" y="19102"/>
                  <a:pt x="13122" y="11875"/>
                  <a:pt x="13931" y="7589"/>
                </a:cubicBezTo>
                <a:cubicBezTo>
                  <a:pt x="14587" y="4068"/>
                  <a:pt x="15611" y="0"/>
                  <a:pt x="147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Google Shape;5805;p48">
            <a:extLst>
              <a:ext uri="{FF2B5EF4-FFF2-40B4-BE49-F238E27FC236}">
                <a16:creationId xmlns:a16="http://schemas.microsoft.com/office/drawing/2014/main" id="{B6BBD812-16FB-4EE3-8DBD-68BA7CB489C4}"/>
              </a:ext>
            </a:extLst>
          </p:cNvPr>
          <p:cNvSpPr/>
          <p:nvPr/>
        </p:nvSpPr>
        <p:spPr>
          <a:xfrm>
            <a:off x="4498860" y="3005491"/>
            <a:ext cx="943268" cy="1337316"/>
          </a:xfrm>
          <a:custGeom>
            <a:avLst/>
            <a:gdLst/>
            <a:ahLst/>
            <a:cxnLst/>
            <a:rect l="l" t="t" r="r" b="b"/>
            <a:pathLst>
              <a:path w="68771" h="93910" extrusionOk="0">
                <a:moveTo>
                  <a:pt x="21554" y="1"/>
                </a:moveTo>
                <a:cubicBezTo>
                  <a:pt x="18135" y="1"/>
                  <a:pt x="14648" y="1255"/>
                  <a:pt x="14085" y="2303"/>
                </a:cubicBezTo>
                <a:cubicBezTo>
                  <a:pt x="13145" y="4077"/>
                  <a:pt x="10775" y="12125"/>
                  <a:pt x="10775" y="12125"/>
                </a:cubicBezTo>
                <a:cubicBezTo>
                  <a:pt x="0" y="25270"/>
                  <a:pt x="0" y="30949"/>
                  <a:pt x="0" y="30949"/>
                </a:cubicBezTo>
                <a:cubicBezTo>
                  <a:pt x="953" y="38283"/>
                  <a:pt x="21539" y="56559"/>
                  <a:pt x="21539" y="56559"/>
                </a:cubicBezTo>
                <a:lnTo>
                  <a:pt x="20241" y="93909"/>
                </a:lnTo>
                <a:lnTo>
                  <a:pt x="58353" y="93909"/>
                </a:lnTo>
                <a:lnTo>
                  <a:pt x="57519" y="58643"/>
                </a:lnTo>
                <a:cubicBezTo>
                  <a:pt x="61782" y="57809"/>
                  <a:pt x="66520" y="44082"/>
                  <a:pt x="67580" y="39938"/>
                </a:cubicBezTo>
                <a:cubicBezTo>
                  <a:pt x="68652" y="35807"/>
                  <a:pt x="68771" y="17102"/>
                  <a:pt x="66044" y="11899"/>
                </a:cubicBezTo>
                <a:cubicBezTo>
                  <a:pt x="63978" y="7947"/>
                  <a:pt x="58589" y="7469"/>
                  <a:pt x="56100" y="7469"/>
                </a:cubicBezTo>
                <a:cubicBezTo>
                  <a:pt x="55304" y="7469"/>
                  <a:pt x="54805" y="7517"/>
                  <a:pt x="54805" y="7517"/>
                </a:cubicBezTo>
                <a:cubicBezTo>
                  <a:pt x="51344" y="3871"/>
                  <a:pt x="48078" y="2999"/>
                  <a:pt x="45746" y="2999"/>
                </a:cubicBezTo>
                <a:cubicBezTo>
                  <a:pt x="43609" y="2999"/>
                  <a:pt x="42255" y="3731"/>
                  <a:pt x="42255" y="3731"/>
                </a:cubicBezTo>
                <a:cubicBezTo>
                  <a:pt x="39753" y="1419"/>
                  <a:pt x="36911" y="723"/>
                  <a:pt x="34399" y="723"/>
                </a:cubicBezTo>
                <a:cubicBezTo>
                  <a:pt x="30613" y="723"/>
                  <a:pt x="27575" y="2303"/>
                  <a:pt x="27575" y="2303"/>
                </a:cubicBezTo>
                <a:cubicBezTo>
                  <a:pt x="26268" y="605"/>
                  <a:pt x="23927" y="1"/>
                  <a:pt x="21554" y="1"/>
                </a:cubicBezTo>
                <a:close/>
              </a:path>
            </a:pathLst>
          </a:custGeom>
          <a:solidFill>
            <a:srgbClr val="F8A4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6" name="Google Shape;5806;p48">
            <a:extLst>
              <a:ext uri="{FF2B5EF4-FFF2-40B4-BE49-F238E27FC236}">
                <a16:creationId xmlns:a16="http://schemas.microsoft.com/office/drawing/2014/main" id="{C25AB4C0-F277-49C7-A236-0F476CB2B8E4}"/>
              </a:ext>
            </a:extLst>
          </p:cNvPr>
          <p:cNvSpPr/>
          <p:nvPr/>
        </p:nvSpPr>
        <p:spPr>
          <a:xfrm>
            <a:off x="4643564" y="3040180"/>
            <a:ext cx="725832" cy="401934"/>
          </a:xfrm>
          <a:custGeom>
            <a:avLst/>
            <a:gdLst/>
            <a:ahLst/>
            <a:cxnLst/>
            <a:rect l="l" t="t" r="r" b="b"/>
            <a:pathLst>
              <a:path w="54696" h="29026" extrusionOk="0">
                <a:moveTo>
                  <a:pt x="18842" y="1"/>
                </a:moveTo>
                <a:cubicBezTo>
                  <a:pt x="18547" y="1"/>
                  <a:pt x="18252" y="191"/>
                  <a:pt x="18252" y="572"/>
                </a:cubicBezTo>
                <a:lnTo>
                  <a:pt x="18252" y="11050"/>
                </a:lnTo>
                <a:cubicBezTo>
                  <a:pt x="16716" y="10859"/>
                  <a:pt x="15157" y="10752"/>
                  <a:pt x="13645" y="10633"/>
                </a:cubicBezTo>
                <a:cubicBezTo>
                  <a:pt x="11692" y="10466"/>
                  <a:pt x="9751" y="10324"/>
                  <a:pt x="7799" y="10193"/>
                </a:cubicBezTo>
                <a:cubicBezTo>
                  <a:pt x="7334" y="8549"/>
                  <a:pt x="6858" y="6906"/>
                  <a:pt x="6394" y="5263"/>
                </a:cubicBezTo>
                <a:cubicBezTo>
                  <a:pt x="6309" y="4975"/>
                  <a:pt x="6078" y="4850"/>
                  <a:pt x="5843" y="4850"/>
                </a:cubicBezTo>
                <a:cubicBezTo>
                  <a:pt x="5486" y="4850"/>
                  <a:pt x="5121" y="5139"/>
                  <a:pt x="5251" y="5585"/>
                </a:cubicBezTo>
                <a:cubicBezTo>
                  <a:pt x="5679" y="7097"/>
                  <a:pt x="6108" y="8609"/>
                  <a:pt x="6549" y="10121"/>
                </a:cubicBezTo>
                <a:cubicBezTo>
                  <a:pt x="4632" y="10002"/>
                  <a:pt x="2715" y="9895"/>
                  <a:pt x="798" y="9800"/>
                </a:cubicBezTo>
                <a:cubicBezTo>
                  <a:pt x="786" y="9799"/>
                  <a:pt x="774" y="9799"/>
                  <a:pt x="763" y="9799"/>
                </a:cubicBezTo>
                <a:cubicBezTo>
                  <a:pt x="0" y="9799"/>
                  <a:pt x="12" y="10943"/>
                  <a:pt x="798" y="10990"/>
                </a:cubicBezTo>
                <a:cubicBezTo>
                  <a:pt x="3715" y="11121"/>
                  <a:pt x="6620" y="11300"/>
                  <a:pt x="9525" y="11502"/>
                </a:cubicBezTo>
                <a:cubicBezTo>
                  <a:pt x="12466" y="11705"/>
                  <a:pt x="15609" y="11764"/>
                  <a:pt x="18598" y="12240"/>
                </a:cubicBezTo>
                <a:cubicBezTo>
                  <a:pt x="18681" y="12276"/>
                  <a:pt x="18776" y="12288"/>
                  <a:pt x="18871" y="12288"/>
                </a:cubicBezTo>
                <a:cubicBezTo>
                  <a:pt x="19645" y="12419"/>
                  <a:pt x="20407" y="12562"/>
                  <a:pt x="21157" y="12764"/>
                </a:cubicBezTo>
                <a:cubicBezTo>
                  <a:pt x="22110" y="13014"/>
                  <a:pt x="21908" y="14872"/>
                  <a:pt x="21884" y="15574"/>
                </a:cubicBezTo>
                <a:cubicBezTo>
                  <a:pt x="21800" y="17753"/>
                  <a:pt x="20860" y="19884"/>
                  <a:pt x="19407" y="21563"/>
                </a:cubicBezTo>
                <a:cubicBezTo>
                  <a:pt x="17584" y="23682"/>
                  <a:pt x="14277" y="25066"/>
                  <a:pt x="11172" y="25066"/>
                </a:cubicBezTo>
                <a:cubicBezTo>
                  <a:pt x="8904" y="25066"/>
                  <a:pt x="6743" y="24328"/>
                  <a:pt x="5346" y="22599"/>
                </a:cubicBezTo>
                <a:cubicBezTo>
                  <a:pt x="5205" y="22423"/>
                  <a:pt x="5011" y="22350"/>
                  <a:pt x="4819" y="22350"/>
                </a:cubicBezTo>
                <a:cubicBezTo>
                  <a:pt x="4362" y="22350"/>
                  <a:pt x="3922" y="22766"/>
                  <a:pt x="4274" y="23194"/>
                </a:cubicBezTo>
                <a:cubicBezTo>
                  <a:pt x="5986" y="25320"/>
                  <a:pt x="8522" y="26198"/>
                  <a:pt x="11147" y="26198"/>
                </a:cubicBezTo>
                <a:cubicBezTo>
                  <a:pt x="13579" y="26198"/>
                  <a:pt x="16087" y="25444"/>
                  <a:pt x="18086" y="24230"/>
                </a:cubicBezTo>
                <a:cubicBezTo>
                  <a:pt x="19995" y="26588"/>
                  <a:pt x="22395" y="27771"/>
                  <a:pt x="25037" y="27771"/>
                </a:cubicBezTo>
                <a:cubicBezTo>
                  <a:pt x="26383" y="27771"/>
                  <a:pt x="27791" y="27464"/>
                  <a:pt x="29230" y="26849"/>
                </a:cubicBezTo>
                <a:cubicBezTo>
                  <a:pt x="29516" y="26730"/>
                  <a:pt x="30016" y="26540"/>
                  <a:pt x="30409" y="26290"/>
                </a:cubicBezTo>
                <a:cubicBezTo>
                  <a:pt x="32240" y="27882"/>
                  <a:pt x="34366" y="29004"/>
                  <a:pt x="36544" y="29004"/>
                </a:cubicBezTo>
                <a:cubicBezTo>
                  <a:pt x="37835" y="29004"/>
                  <a:pt x="39145" y="28609"/>
                  <a:pt x="40422" y="27683"/>
                </a:cubicBezTo>
                <a:cubicBezTo>
                  <a:pt x="40791" y="27421"/>
                  <a:pt x="41065" y="27159"/>
                  <a:pt x="41291" y="26897"/>
                </a:cubicBezTo>
                <a:cubicBezTo>
                  <a:pt x="42255" y="27957"/>
                  <a:pt x="43625" y="28600"/>
                  <a:pt x="45006" y="28885"/>
                </a:cubicBezTo>
                <a:cubicBezTo>
                  <a:pt x="45433" y="28971"/>
                  <a:pt x="45996" y="29026"/>
                  <a:pt x="46605" y="29026"/>
                </a:cubicBezTo>
                <a:cubicBezTo>
                  <a:pt x="48354" y="29026"/>
                  <a:pt x="50487" y="28578"/>
                  <a:pt x="50911" y="27147"/>
                </a:cubicBezTo>
                <a:cubicBezTo>
                  <a:pt x="52126" y="23063"/>
                  <a:pt x="53340" y="18979"/>
                  <a:pt x="54566" y="14884"/>
                </a:cubicBezTo>
                <a:cubicBezTo>
                  <a:pt x="54696" y="14446"/>
                  <a:pt x="54331" y="14155"/>
                  <a:pt x="53975" y="14155"/>
                </a:cubicBezTo>
                <a:cubicBezTo>
                  <a:pt x="53740" y="14155"/>
                  <a:pt x="53509" y="14281"/>
                  <a:pt x="53423" y="14574"/>
                </a:cubicBezTo>
                <a:cubicBezTo>
                  <a:pt x="52435" y="17884"/>
                  <a:pt x="51447" y="21206"/>
                  <a:pt x="50459" y="24516"/>
                </a:cubicBezTo>
                <a:cubicBezTo>
                  <a:pt x="50256" y="25230"/>
                  <a:pt x="50042" y="25933"/>
                  <a:pt x="49840" y="26635"/>
                </a:cubicBezTo>
                <a:cubicBezTo>
                  <a:pt x="49554" y="27588"/>
                  <a:pt x="48947" y="27349"/>
                  <a:pt x="47899" y="27623"/>
                </a:cubicBezTo>
                <a:cubicBezTo>
                  <a:pt x="47409" y="27752"/>
                  <a:pt x="46881" y="27818"/>
                  <a:pt x="46345" y="27818"/>
                </a:cubicBezTo>
                <a:cubicBezTo>
                  <a:pt x="44654" y="27818"/>
                  <a:pt x="42874" y="27167"/>
                  <a:pt x="41898" y="25802"/>
                </a:cubicBezTo>
                <a:cubicBezTo>
                  <a:pt x="42124" y="25147"/>
                  <a:pt x="42184" y="24409"/>
                  <a:pt x="42339" y="23456"/>
                </a:cubicBezTo>
                <a:cubicBezTo>
                  <a:pt x="42946" y="19706"/>
                  <a:pt x="43565" y="15967"/>
                  <a:pt x="44172" y="12229"/>
                </a:cubicBezTo>
                <a:cubicBezTo>
                  <a:pt x="44351" y="11121"/>
                  <a:pt x="44529" y="10026"/>
                  <a:pt x="44708" y="8919"/>
                </a:cubicBezTo>
                <a:cubicBezTo>
                  <a:pt x="44827" y="8204"/>
                  <a:pt x="46053" y="6859"/>
                  <a:pt x="46565" y="6073"/>
                </a:cubicBezTo>
                <a:cubicBezTo>
                  <a:pt x="46865" y="5632"/>
                  <a:pt x="46455" y="5209"/>
                  <a:pt x="46039" y="5209"/>
                </a:cubicBezTo>
                <a:cubicBezTo>
                  <a:pt x="45860" y="5209"/>
                  <a:pt x="45679" y="5288"/>
                  <a:pt x="45553" y="5478"/>
                </a:cubicBezTo>
                <a:cubicBezTo>
                  <a:pt x="44494" y="7061"/>
                  <a:pt x="43648" y="8097"/>
                  <a:pt x="43363" y="9931"/>
                </a:cubicBezTo>
                <a:cubicBezTo>
                  <a:pt x="42863" y="12955"/>
                  <a:pt x="42363" y="15979"/>
                  <a:pt x="41874" y="19015"/>
                </a:cubicBezTo>
                <a:cubicBezTo>
                  <a:pt x="41505" y="21277"/>
                  <a:pt x="41136" y="23528"/>
                  <a:pt x="40767" y="25790"/>
                </a:cubicBezTo>
                <a:cubicBezTo>
                  <a:pt x="40774" y="25744"/>
                  <a:pt x="40777" y="25723"/>
                  <a:pt x="40771" y="25723"/>
                </a:cubicBezTo>
                <a:lnTo>
                  <a:pt x="40771" y="25723"/>
                </a:lnTo>
                <a:cubicBezTo>
                  <a:pt x="40758" y="25723"/>
                  <a:pt x="40697" y="25843"/>
                  <a:pt x="40529" y="26028"/>
                </a:cubicBezTo>
                <a:cubicBezTo>
                  <a:pt x="40065" y="26516"/>
                  <a:pt x="39517" y="26909"/>
                  <a:pt x="38934" y="27242"/>
                </a:cubicBezTo>
                <a:cubicBezTo>
                  <a:pt x="38140" y="27705"/>
                  <a:pt x="37333" y="27901"/>
                  <a:pt x="36537" y="27901"/>
                </a:cubicBezTo>
                <a:cubicBezTo>
                  <a:pt x="34526" y="27901"/>
                  <a:pt x="32578" y="26651"/>
                  <a:pt x="31052" y="25278"/>
                </a:cubicBezTo>
                <a:cubicBezTo>
                  <a:pt x="31123" y="24313"/>
                  <a:pt x="31194" y="23349"/>
                  <a:pt x="31266" y="22385"/>
                </a:cubicBezTo>
                <a:cubicBezTo>
                  <a:pt x="31599" y="18146"/>
                  <a:pt x="31921" y="13919"/>
                  <a:pt x="32242" y="9681"/>
                </a:cubicBezTo>
                <a:cubicBezTo>
                  <a:pt x="32349" y="8335"/>
                  <a:pt x="32445" y="6990"/>
                  <a:pt x="32552" y="5644"/>
                </a:cubicBezTo>
                <a:cubicBezTo>
                  <a:pt x="32564" y="5406"/>
                  <a:pt x="32576" y="5537"/>
                  <a:pt x="32885" y="4835"/>
                </a:cubicBezTo>
                <a:cubicBezTo>
                  <a:pt x="33266" y="3989"/>
                  <a:pt x="33647" y="3132"/>
                  <a:pt x="34028" y="2287"/>
                </a:cubicBezTo>
                <a:cubicBezTo>
                  <a:pt x="34240" y="1813"/>
                  <a:pt x="33826" y="1384"/>
                  <a:pt x="33444" y="1384"/>
                </a:cubicBezTo>
                <a:cubicBezTo>
                  <a:pt x="33269" y="1384"/>
                  <a:pt x="33101" y="1475"/>
                  <a:pt x="33004" y="1691"/>
                </a:cubicBezTo>
                <a:cubicBezTo>
                  <a:pt x="32171" y="3561"/>
                  <a:pt x="31421" y="4990"/>
                  <a:pt x="31266" y="7002"/>
                </a:cubicBezTo>
                <a:cubicBezTo>
                  <a:pt x="30992" y="10609"/>
                  <a:pt x="30706" y="14205"/>
                  <a:pt x="30432" y="17813"/>
                </a:cubicBezTo>
                <a:cubicBezTo>
                  <a:pt x="30254" y="20253"/>
                  <a:pt x="30063" y="22694"/>
                  <a:pt x="29873" y="25135"/>
                </a:cubicBezTo>
                <a:cubicBezTo>
                  <a:pt x="29801" y="25194"/>
                  <a:pt x="29682" y="25302"/>
                  <a:pt x="29432" y="25433"/>
                </a:cubicBezTo>
                <a:cubicBezTo>
                  <a:pt x="28647" y="25873"/>
                  <a:pt x="27789" y="26171"/>
                  <a:pt x="26920" y="26409"/>
                </a:cubicBezTo>
                <a:cubicBezTo>
                  <a:pt x="26258" y="26590"/>
                  <a:pt x="25612" y="26676"/>
                  <a:pt x="24987" y="26676"/>
                </a:cubicBezTo>
                <a:cubicBezTo>
                  <a:pt x="22652" y="26676"/>
                  <a:pt x="20599" y="25479"/>
                  <a:pt x="19050" y="23563"/>
                </a:cubicBezTo>
                <a:cubicBezTo>
                  <a:pt x="22134" y="21146"/>
                  <a:pt x="23848" y="16812"/>
                  <a:pt x="22920" y="13133"/>
                </a:cubicBezTo>
                <a:cubicBezTo>
                  <a:pt x="22646" y="12026"/>
                  <a:pt x="21908" y="11693"/>
                  <a:pt x="20812" y="11467"/>
                </a:cubicBezTo>
                <a:cubicBezTo>
                  <a:pt x="20348" y="11371"/>
                  <a:pt x="19895" y="11288"/>
                  <a:pt x="19431" y="11216"/>
                </a:cubicBezTo>
                <a:lnTo>
                  <a:pt x="19431" y="572"/>
                </a:lnTo>
                <a:cubicBezTo>
                  <a:pt x="19431" y="191"/>
                  <a:pt x="19136" y="1"/>
                  <a:pt x="18842" y="1"/>
                </a:cubicBezTo>
                <a:close/>
              </a:path>
            </a:pathLst>
          </a:custGeom>
          <a:solidFill>
            <a:srgbClr val="EA80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Google Shape;5807;p48">
            <a:extLst>
              <a:ext uri="{FF2B5EF4-FFF2-40B4-BE49-F238E27FC236}">
                <a16:creationId xmlns:a16="http://schemas.microsoft.com/office/drawing/2014/main" id="{DBE106C4-1462-40C0-ADD0-CAA07260D90B}"/>
              </a:ext>
            </a:extLst>
          </p:cNvPr>
          <p:cNvSpPr/>
          <p:nvPr/>
        </p:nvSpPr>
        <p:spPr>
          <a:xfrm>
            <a:off x="4690692" y="4100020"/>
            <a:ext cx="648660" cy="1037997"/>
          </a:xfrm>
          <a:custGeom>
            <a:avLst/>
            <a:gdLst/>
            <a:ahLst/>
            <a:cxnLst/>
            <a:rect l="l" t="t" r="r" b="b"/>
            <a:pathLst>
              <a:path w="47292" h="72891" extrusionOk="0">
                <a:moveTo>
                  <a:pt x="0" y="0"/>
                </a:moveTo>
                <a:lnTo>
                  <a:pt x="0" y="72890"/>
                </a:lnTo>
                <a:lnTo>
                  <a:pt x="47292" y="72890"/>
                </a:lnTo>
                <a:lnTo>
                  <a:pt x="472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Google Shape;5808;p48">
            <a:extLst>
              <a:ext uri="{FF2B5EF4-FFF2-40B4-BE49-F238E27FC236}">
                <a16:creationId xmlns:a16="http://schemas.microsoft.com/office/drawing/2014/main" id="{21A6A903-E490-459F-B01C-CB4FCC7F7056}"/>
              </a:ext>
            </a:extLst>
          </p:cNvPr>
          <p:cNvSpPr/>
          <p:nvPr/>
        </p:nvSpPr>
        <p:spPr>
          <a:xfrm>
            <a:off x="4704628" y="3942652"/>
            <a:ext cx="648660" cy="242970"/>
          </a:xfrm>
          <a:custGeom>
            <a:avLst/>
            <a:gdLst/>
            <a:ahLst/>
            <a:cxnLst/>
            <a:rect l="l" t="t" r="r" b="b"/>
            <a:pathLst>
              <a:path w="47292" h="17062" extrusionOk="0">
                <a:moveTo>
                  <a:pt x="0" y="0"/>
                </a:moveTo>
                <a:lnTo>
                  <a:pt x="0" y="17062"/>
                </a:lnTo>
                <a:lnTo>
                  <a:pt x="47292" y="17062"/>
                </a:lnTo>
                <a:lnTo>
                  <a:pt x="472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Google Shape;5809;p48">
            <a:extLst>
              <a:ext uri="{FF2B5EF4-FFF2-40B4-BE49-F238E27FC236}">
                <a16:creationId xmlns:a16="http://schemas.microsoft.com/office/drawing/2014/main" id="{2E1C4B7E-A2A5-474B-82BF-DFC4CD67AEA3}"/>
              </a:ext>
            </a:extLst>
          </p:cNvPr>
          <p:cNvSpPr/>
          <p:nvPr/>
        </p:nvSpPr>
        <p:spPr>
          <a:xfrm>
            <a:off x="5367814" y="2979716"/>
            <a:ext cx="943103" cy="1845456"/>
          </a:xfrm>
          <a:custGeom>
            <a:avLst/>
            <a:gdLst/>
            <a:ahLst/>
            <a:cxnLst/>
            <a:rect l="l" t="t" r="r" b="b"/>
            <a:pathLst>
              <a:path w="68759" h="129593" extrusionOk="0">
                <a:moveTo>
                  <a:pt x="21546" y="1"/>
                </a:moveTo>
                <a:cubicBezTo>
                  <a:pt x="18125" y="1"/>
                  <a:pt x="14641" y="1256"/>
                  <a:pt x="14085" y="2303"/>
                </a:cubicBezTo>
                <a:cubicBezTo>
                  <a:pt x="13133" y="4077"/>
                  <a:pt x="10764" y="12125"/>
                  <a:pt x="10764" y="12125"/>
                </a:cubicBezTo>
                <a:cubicBezTo>
                  <a:pt x="0" y="25270"/>
                  <a:pt x="0" y="30949"/>
                  <a:pt x="0" y="30949"/>
                </a:cubicBezTo>
                <a:cubicBezTo>
                  <a:pt x="941" y="38283"/>
                  <a:pt x="21539" y="56559"/>
                  <a:pt x="21539" y="56559"/>
                </a:cubicBezTo>
                <a:lnTo>
                  <a:pt x="20241" y="129592"/>
                </a:lnTo>
                <a:lnTo>
                  <a:pt x="58341" y="129592"/>
                </a:lnTo>
                <a:lnTo>
                  <a:pt x="57519" y="58643"/>
                </a:lnTo>
                <a:cubicBezTo>
                  <a:pt x="61782" y="57810"/>
                  <a:pt x="66509" y="44082"/>
                  <a:pt x="67580" y="39938"/>
                </a:cubicBezTo>
                <a:cubicBezTo>
                  <a:pt x="68640" y="35795"/>
                  <a:pt x="68759" y="17102"/>
                  <a:pt x="66044" y="11887"/>
                </a:cubicBezTo>
                <a:cubicBezTo>
                  <a:pt x="63979" y="7947"/>
                  <a:pt x="58588" y="7469"/>
                  <a:pt x="56094" y="7469"/>
                </a:cubicBezTo>
                <a:cubicBezTo>
                  <a:pt x="55295" y="7469"/>
                  <a:pt x="54793" y="7518"/>
                  <a:pt x="54793" y="7518"/>
                </a:cubicBezTo>
                <a:cubicBezTo>
                  <a:pt x="51326" y="3865"/>
                  <a:pt x="48055" y="2993"/>
                  <a:pt x="45722" y="2993"/>
                </a:cubicBezTo>
                <a:cubicBezTo>
                  <a:pt x="43592" y="2993"/>
                  <a:pt x="42244" y="3720"/>
                  <a:pt x="42244" y="3720"/>
                </a:cubicBezTo>
                <a:cubicBezTo>
                  <a:pt x="39750" y="1411"/>
                  <a:pt x="36916" y="716"/>
                  <a:pt x="34409" y="716"/>
                </a:cubicBezTo>
                <a:cubicBezTo>
                  <a:pt x="30619" y="716"/>
                  <a:pt x="27575" y="2303"/>
                  <a:pt x="27575" y="2303"/>
                </a:cubicBezTo>
                <a:cubicBezTo>
                  <a:pt x="26263" y="605"/>
                  <a:pt x="23920" y="1"/>
                  <a:pt x="21546" y="1"/>
                </a:cubicBezTo>
                <a:close/>
              </a:path>
            </a:pathLst>
          </a:custGeom>
          <a:solidFill>
            <a:srgbClr val="B253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0" name="Google Shape;5810;p48">
            <a:extLst>
              <a:ext uri="{FF2B5EF4-FFF2-40B4-BE49-F238E27FC236}">
                <a16:creationId xmlns:a16="http://schemas.microsoft.com/office/drawing/2014/main" id="{5546D357-1E00-4CF1-A0ED-97A77E719547}"/>
              </a:ext>
            </a:extLst>
          </p:cNvPr>
          <p:cNvSpPr/>
          <p:nvPr/>
        </p:nvSpPr>
        <p:spPr>
          <a:xfrm>
            <a:off x="5575694" y="4196131"/>
            <a:ext cx="648509" cy="887092"/>
          </a:xfrm>
          <a:custGeom>
            <a:avLst/>
            <a:gdLst/>
            <a:ahLst/>
            <a:cxnLst/>
            <a:rect l="l" t="t" r="r" b="b"/>
            <a:pathLst>
              <a:path w="47281" h="62294" extrusionOk="0">
                <a:moveTo>
                  <a:pt x="1" y="0"/>
                </a:moveTo>
                <a:lnTo>
                  <a:pt x="1" y="62294"/>
                </a:lnTo>
                <a:lnTo>
                  <a:pt x="47281" y="62294"/>
                </a:lnTo>
                <a:lnTo>
                  <a:pt x="47281" y="0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Google Shape;5811;p48">
            <a:extLst>
              <a:ext uri="{FF2B5EF4-FFF2-40B4-BE49-F238E27FC236}">
                <a16:creationId xmlns:a16="http://schemas.microsoft.com/office/drawing/2014/main" id="{8AFF228B-52DC-4EE7-8832-7185354D501D}"/>
              </a:ext>
            </a:extLst>
          </p:cNvPr>
          <p:cNvSpPr/>
          <p:nvPr/>
        </p:nvSpPr>
        <p:spPr>
          <a:xfrm>
            <a:off x="5575694" y="3953161"/>
            <a:ext cx="648509" cy="242984"/>
          </a:xfrm>
          <a:custGeom>
            <a:avLst/>
            <a:gdLst/>
            <a:ahLst/>
            <a:cxnLst/>
            <a:rect l="l" t="t" r="r" b="b"/>
            <a:pathLst>
              <a:path w="47281" h="17063" extrusionOk="0">
                <a:moveTo>
                  <a:pt x="1" y="1"/>
                </a:moveTo>
                <a:lnTo>
                  <a:pt x="1" y="17062"/>
                </a:lnTo>
                <a:lnTo>
                  <a:pt x="47281" y="17062"/>
                </a:lnTo>
                <a:lnTo>
                  <a:pt x="4728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2" name="Google Shape;5812;p48">
            <a:extLst>
              <a:ext uri="{FF2B5EF4-FFF2-40B4-BE49-F238E27FC236}">
                <a16:creationId xmlns:a16="http://schemas.microsoft.com/office/drawing/2014/main" id="{5B55AE2E-44C5-4C34-A1CB-20EF1D21AFC0}"/>
              </a:ext>
            </a:extLst>
          </p:cNvPr>
          <p:cNvSpPr/>
          <p:nvPr/>
        </p:nvSpPr>
        <p:spPr>
          <a:xfrm>
            <a:off x="6236603" y="3074500"/>
            <a:ext cx="943281" cy="1337302"/>
          </a:xfrm>
          <a:custGeom>
            <a:avLst/>
            <a:gdLst/>
            <a:ahLst/>
            <a:cxnLst/>
            <a:rect l="l" t="t" r="r" b="b"/>
            <a:pathLst>
              <a:path w="68772" h="93909" extrusionOk="0">
                <a:moveTo>
                  <a:pt x="21554" y="1"/>
                </a:moveTo>
                <a:cubicBezTo>
                  <a:pt x="18135" y="1"/>
                  <a:pt x="14648" y="1255"/>
                  <a:pt x="14086" y="2302"/>
                </a:cubicBezTo>
                <a:cubicBezTo>
                  <a:pt x="13145" y="4076"/>
                  <a:pt x="10776" y="12125"/>
                  <a:pt x="10776" y="12125"/>
                </a:cubicBezTo>
                <a:cubicBezTo>
                  <a:pt x="1" y="25258"/>
                  <a:pt x="1" y="30937"/>
                  <a:pt x="1" y="30937"/>
                </a:cubicBezTo>
                <a:cubicBezTo>
                  <a:pt x="953" y="38283"/>
                  <a:pt x="21539" y="56547"/>
                  <a:pt x="21539" y="56547"/>
                </a:cubicBezTo>
                <a:lnTo>
                  <a:pt x="20241" y="93909"/>
                </a:lnTo>
                <a:lnTo>
                  <a:pt x="58353" y="93909"/>
                </a:lnTo>
                <a:lnTo>
                  <a:pt x="57520" y="58631"/>
                </a:lnTo>
                <a:cubicBezTo>
                  <a:pt x="61782" y="57809"/>
                  <a:pt x="66521" y="44081"/>
                  <a:pt x="67580" y="39938"/>
                </a:cubicBezTo>
                <a:cubicBezTo>
                  <a:pt x="68652" y="35795"/>
                  <a:pt x="68771" y="17090"/>
                  <a:pt x="66045" y="11887"/>
                </a:cubicBezTo>
                <a:cubicBezTo>
                  <a:pt x="63978" y="7935"/>
                  <a:pt x="58589" y="7457"/>
                  <a:pt x="56100" y="7457"/>
                </a:cubicBezTo>
                <a:cubicBezTo>
                  <a:pt x="55304" y="7457"/>
                  <a:pt x="54805" y="7505"/>
                  <a:pt x="54805" y="7505"/>
                </a:cubicBezTo>
                <a:cubicBezTo>
                  <a:pt x="51341" y="3861"/>
                  <a:pt x="48073" y="2991"/>
                  <a:pt x="45740" y="2991"/>
                </a:cubicBezTo>
                <a:cubicBezTo>
                  <a:pt x="43606" y="2991"/>
                  <a:pt x="42256" y="3719"/>
                  <a:pt x="42256" y="3719"/>
                </a:cubicBezTo>
                <a:cubicBezTo>
                  <a:pt x="39757" y="1410"/>
                  <a:pt x="36921" y="716"/>
                  <a:pt x="34412" y="716"/>
                </a:cubicBezTo>
                <a:cubicBezTo>
                  <a:pt x="30620" y="716"/>
                  <a:pt x="27575" y="2302"/>
                  <a:pt x="27575" y="2302"/>
                </a:cubicBezTo>
                <a:cubicBezTo>
                  <a:pt x="26268" y="605"/>
                  <a:pt x="23928" y="1"/>
                  <a:pt x="21554" y="1"/>
                </a:cubicBezTo>
                <a:close/>
              </a:path>
            </a:pathLst>
          </a:custGeom>
          <a:solidFill>
            <a:srgbClr val="F2BD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3" name="Google Shape;5813;p48">
            <a:extLst>
              <a:ext uri="{FF2B5EF4-FFF2-40B4-BE49-F238E27FC236}">
                <a16:creationId xmlns:a16="http://schemas.microsoft.com/office/drawing/2014/main" id="{BDF4FCA0-BD3A-4303-B2AC-34B0584FA516}"/>
              </a:ext>
            </a:extLst>
          </p:cNvPr>
          <p:cNvSpPr/>
          <p:nvPr/>
        </p:nvSpPr>
        <p:spPr>
          <a:xfrm>
            <a:off x="6381362" y="3109104"/>
            <a:ext cx="725845" cy="401920"/>
          </a:xfrm>
          <a:custGeom>
            <a:avLst/>
            <a:gdLst/>
            <a:ahLst/>
            <a:cxnLst/>
            <a:rect l="l" t="t" r="r" b="b"/>
            <a:pathLst>
              <a:path w="54697" h="29031" extrusionOk="0">
                <a:moveTo>
                  <a:pt x="18842" y="1"/>
                </a:moveTo>
                <a:cubicBezTo>
                  <a:pt x="18547" y="1"/>
                  <a:pt x="18253" y="191"/>
                  <a:pt x="18253" y="572"/>
                </a:cubicBezTo>
                <a:lnTo>
                  <a:pt x="18253" y="11062"/>
                </a:lnTo>
                <a:cubicBezTo>
                  <a:pt x="16717" y="10871"/>
                  <a:pt x="15169" y="10764"/>
                  <a:pt x="13645" y="10633"/>
                </a:cubicBezTo>
                <a:cubicBezTo>
                  <a:pt x="11692" y="10466"/>
                  <a:pt x="9752" y="10323"/>
                  <a:pt x="7799" y="10204"/>
                </a:cubicBezTo>
                <a:cubicBezTo>
                  <a:pt x="7335" y="8561"/>
                  <a:pt x="6858" y="6918"/>
                  <a:pt x="6394" y="5275"/>
                </a:cubicBezTo>
                <a:cubicBezTo>
                  <a:pt x="6309" y="4980"/>
                  <a:pt x="6075" y="4853"/>
                  <a:pt x="5839" y="4853"/>
                </a:cubicBezTo>
                <a:cubicBezTo>
                  <a:pt x="5483" y="4853"/>
                  <a:pt x="5122" y="5141"/>
                  <a:pt x="5251" y="5585"/>
                </a:cubicBezTo>
                <a:cubicBezTo>
                  <a:pt x="5680" y="7097"/>
                  <a:pt x="6120" y="8609"/>
                  <a:pt x="6549" y="10121"/>
                </a:cubicBezTo>
                <a:cubicBezTo>
                  <a:pt x="4632" y="10002"/>
                  <a:pt x="2715" y="9895"/>
                  <a:pt x="810" y="9811"/>
                </a:cubicBezTo>
                <a:cubicBezTo>
                  <a:pt x="794" y="9811"/>
                  <a:pt x="779" y="9810"/>
                  <a:pt x="763" y="9810"/>
                </a:cubicBezTo>
                <a:cubicBezTo>
                  <a:pt x="1" y="9810"/>
                  <a:pt x="16" y="10955"/>
                  <a:pt x="810" y="10990"/>
                </a:cubicBezTo>
                <a:cubicBezTo>
                  <a:pt x="3715" y="11133"/>
                  <a:pt x="6620" y="11312"/>
                  <a:pt x="9525" y="11502"/>
                </a:cubicBezTo>
                <a:cubicBezTo>
                  <a:pt x="12466" y="11705"/>
                  <a:pt x="15610" y="11776"/>
                  <a:pt x="18598" y="12240"/>
                </a:cubicBezTo>
                <a:cubicBezTo>
                  <a:pt x="18681" y="12276"/>
                  <a:pt x="18777" y="12288"/>
                  <a:pt x="18872" y="12288"/>
                </a:cubicBezTo>
                <a:cubicBezTo>
                  <a:pt x="19646" y="12419"/>
                  <a:pt x="20408" y="12574"/>
                  <a:pt x="21158" y="12764"/>
                </a:cubicBezTo>
                <a:cubicBezTo>
                  <a:pt x="22110" y="13014"/>
                  <a:pt x="21908" y="14884"/>
                  <a:pt x="21884" y="15574"/>
                </a:cubicBezTo>
                <a:cubicBezTo>
                  <a:pt x="21801" y="17753"/>
                  <a:pt x="20860" y="19884"/>
                  <a:pt x="19408" y="21563"/>
                </a:cubicBezTo>
                <a:cubicBezTo>
                  <a:pt x="17582" y="23685"/>
                  <a:pt x="14270" y="25073"/>
                  <a:pt x="11164" y="25073"/>
                </a:cubicBezTo>
                <a:cubicBezTo>
                  <a:pt x="8901" y="25073"/>
                  <a:pt x="6748" y="24337"/>
                  <a:pt x="5358" y="22611"/>
                </a:cubicBezTo>
                <a:cubicBezTo>
                  <a:pt x="5214" y="22431"/>
                  <a:pt x="5017" y="22357"/>
                  <a:pt x="4825" y="22357"/>
                </a:cubicBezTo>
                <a:cubicBezTo>
                  <a:pt x="4367" y="22357"/>
                  <a:pt x="3931" y="22778"/>
                  <a:pt x="4275" y="23206"/>
                </a:cubicBezTo>
                <a:cubicBezTo>
                  <a:pt x="5987" y="25326"/>
                  <a:pt x="8523" y="26201"/>
                  <a:pt x="11148" y="26201"/>
                </a:cubicBezTo>
                <a:cubicBezTo>
                  <a:pt x="13580" y="26201"/>
                  <a:pt x="16088" y="25450"/>
                  <a:pt x="18086" y="24242"/>
                </a:cubicBezTo>
                <a:cubicBezTo>
                  <a:pt x="20002" y="26591"/>
                  <a:pt x="22404" y="27772"/>
                  <a:pt x="25042" y="27772"/>
                </a:cubicBezTo>
                <a:cubicBezTo>
                  <a:pt x="26388" y="27772"/>
                  <a:pt x="27795" y="27465"/>
                  <a:pt x="29230" y="26849"/>
                </a:cubicBezTo>
                <a:cubicBezTo>
                  <a:pt x="29516" y="26730"/>
                  <a:pt x="30016" y="26552"/>
                  <a:pt x="30409" y="26290"/>
                </a:cubicBezTo>
                <a:cubicBezTo>
                  <a:pt x="32240" y="27882"/>
                  <a:pt x="34366" y="29004"/>
                  <a:pt x="36547" y="29004"/>
                </a:cubicBezTo>
                <a:cubicBezTo>
                  <a:pt x="37841" y="29004"/>
                  <a:pt x="39153" y="28609"/>
                  <a:pt x="40434" y="27683"/>
                </a:cubicBezTo>
                <a:cubicBezTo>
                  <a:pt x="40791" y="27421"/>
                  <a:pt x="41065" y="27171"/>
                  <a:pt x="41291" y="26909"/>
                </a:cubicBezTo>
                <a:cubicBezTo>
                  <a:pt x="42256" y="27957"/>
                  <a:pt x="43625" y="28611"/>
                  <a:pt x="45006" y="28885"/>
                </a:cubicBezTo>
                <a:cubicBezTo>
                  <a:pt x="45439" y="28975"/>
                  <a:pt x="46006" y="29031"/>
                  <a:pt x="46619" y="29031"/>
                </a:cubicBezTo>
                <a:cubicBezTo>
                  <a:pt x="48368" y="29031"/>
                  <a:pt x="50488" y="28575"/>
                  <a:pt x="50912" y="27147"/>
                </a:cubicBezTo>
                <a:cubicBezTo>
                  <a:pt x="52138" y="23063"/>
                  <a:pt x="53352" y="18979"/>
                  <a:pt x="54567" y="14895"/>
                </a:cubicBezTo>
                <a:cubicBezTo>
                  <a:pt x="54696" y="14450"/>
                  <a:pt x="54331" y="14161"/>
                  <a:pt x="53975" y="14161"/>
                </a:cubicBezTo>
                <a:cubicBezTo>
                  <a:pt x="53740" y="14161"/>
                  <a:pt x="53509" y="14286"/>
                  <a:pt x="53424" y="14574"/>
                </a:cubicBezTo>
                <a:cubicBezTo>
                  <a:pt x="52436" y="17896"/>
                  <a:pt x="51447" y="21206"/>
                  <a:pt x="50459" y="24528"/>
                </a:cubicBezTo>
                <a:cubicBezTo>
                  <a:pt x="50257" y="25230"/>
                  <a:pt x="50042" y="25933"/>
                  <a:pt x="49840" y="26635"/>
                </a:cubicBezTo>
                <a:cubicBezTo>
                  <a:pt x="49554" y="27599"/>
                  <a:pt x="48947" y="27361"/>
                  <a:pt x="47899" y="27635"/>
                </a:cubicBezTo>
                <a:cubicBezTo>
                  <a:pt x="47411" y="27761"/>
                  <a:pt x="46887" y="27825"/>
                  <a:pt x="46353" y="27825"/>
                </a:cubicBezTo>
                <a:cubicBezTo>
                  <a:pt x="44660" y="27825"/>
                  <a:pt x="42879" y="27180"/>
                  <a:pt x="41910" y="25813"/>
                </a:cubicBezTo>
                <a:cubicBezTo>
                  <a:pt x="42125" y="25159"/>
                  <a:pt x="42184" y="24409"/>
                  <a:pt x="42339" y="23456"/>
                </a:cubicBezTo>
                <a:cubicBezTo>
                  <a:pt x="42958" y="19717"/>
                  <a:pt x="43565" y="15979"/>
                  <a:pt x="44173" y="12228"/>
                </a:cubicBezTo>
                <a:cubicBezTo>
                  <a:pt x="44351" y="11133"/>
                  <a:pt x="44542" y="10026"/>
                  <a:pt x="44708" y="8919"/>
                </a:cubicBezTo>
                <a:cubicBezTo>
                  <a:pt x="44828" y="8216"/>
                  <a:pt x="46054" y="6859"/>
                  <a:pt x="46578" y="6085"/>
                </a:cubicBezTo>
                <a:cubicBezTo>
                  <a:pt x="46868" y="5637"/>
                  <a:pt x="46460" y="5213"/>
                  <a:pt x="46045" y="5213"/>
                </a:cubicBezTo>
                <a:cubicBezTo>
                  <a:pt x="45863" y="5213"/>
                  <a:pt x="45680" y="5294"/>
                  <a:pt x="45554" y="5490"/>
                </a:cubicBezTo>
                <a:cubicBezTo>
                  <a:pt x="44494" y="7061"/>
                  <a:pt x="43661" y="8109"/>
                  <a:pt x="43363" y="9931"/>
                </a:cubicBezTo>
                <a:cubicBezTo>
                  <a:pt x="42863" y="12955"/>
                  <a:pt x="42375" y="15991"/>
                  <a:pt x="41875" y="19015"/>
                </a:cubicBezTo>
                <a:cubicBezTo>
                  <a:pt x="41506" y="21277"/>
                  <a:pt x="41137" y="23539"/>
                  <a:pt x="40767" y="25802"/>
                </a:cubicBezTo>
                <a:cubicBezTo>
                  <a:pt x="40775" y="25752"/>
                  <a:pt x="40779" y="25730"/>
                  <a:pt x="40774" y="25730"/>
                </a:cubicBezTo>
                <a:lnTo>
                  <a:pt x="40774" y="25730"/>
                </a:lnTo>
                <a:cubicBezTo>
                  <a:pt x="40763" y="25730"/>
                  <a:pt x="40705" y="25852"/>
                  <a:pt x="40529" y="26028"/>
                </a:cubicBezTo>
                <a:cubicBezTo>
                  <a:pt x="40065" y="26528"/>
                  <a:pt x="39517" y="26909"/>
                  <a:pt x="38934" y="27242"/>
                </a:cubicBezTo>
                <a:cubicBezTo>
                  <a:pt x="38140" y="27705"/>
                  <a:pt x="37333" y="27901"/>
                  <a:pt x="36537" y="27901"/>
                </a:cubicBezTo>
                <a:cubicBezTo>
                  <a:pt x="34526" y="27901"/>
                  <a:pt x="32578" y="26651"/>
                  <a:pt x="31052" y="25278"/>
                </a:cubicBezTo>
                <a:cubicBezTo>
                  <a:pt x="31123" y="24313"/>
                  <a:pt x="31195" y="23349"/>
                  <a:pt x="31278" y="22384"/>
                </a:cubicBezTo>
                <a:cubicBezTo>
                  <a:pt x="31600" y="18158"/>
                  <a:pt x="31921" y="13919"/>
                  <a:pt x="32243" y="9692"/>
                </a:cubicBezTo>
                <a:cubicBezTo>
                  <a:pt x="32350" y="8347"/>
                  <a:pt x="32445" y="7002"/>
                  <a:pt x="32552" y="5656"/>
                </a:cubicBezTo>
                <a:cubicBezTo>
                  <a:pt x="32576" y="5418"/>
                  <a:pt x="32576" y="5537"/>
                  <a:pt x="32886" y="4835"/>
                </a:cubicBezTo>
                <a:cubicBezTo>
                  <a:pt x="33267" y="3989"/>
                  <a:pt x="33648" y="3144"/>
                  <a:pt x="34029" y="2299"/>
                </a:cubicBezTo>
                <a:cubicBezTo>
                  <a:pt x="34242" y="1823"/>
                  <a:pt x="33823" y="1387"/>
                  <a:pt x="33440" y="1387"/>
                </a:cubicBezTo>
                <a:cubicBezTo>
                  <a:pt x="33267" y="1387"/>
                  <a:pt x="33101" y="1476"/>
                  <a:pt x="33005" y="1691"/>
                </a:cubicBezTo>
                <a:cubicBezTo>
                  <a:pt x="32171" y="3561"/>
                  <a:pt x="31421" y="5001"/>
                  <a:pt x="31266" y="7002"/>
                </a:cubicBezTo>
                <a:cubicBezTo>
                  <a:pt x="30992" y="10609"/>
                  <a:pt x="30719" y="14217"/>
                  <a:pt x="30433" y="17812"/>
                </a:cubicBezTo>
                <a:cubicBezTo>
                  <a:pt x="30254" y="20253"/>
                  <a:pt x="30064" y="22694"/>
                  <a:pt x="29873" y="25147"/>
                </a:cubicBezTo>
                <a:cubicBezTo>
                  <a:pt x="29814" y="25206"/>
                  <a:pt x="29683" y="25301"/>
                  <a:pt x="29445" y="25432"/>
                </a:cubicBezTo>
                <a:cubicBezTo>
                  <a:pt x="28647" y="25873"/>
                  <a:pt x="27802" y="26171"/>
                  <a:pt x="26921" y="26409"/>
                </a:cubicBezTo>
                <a:cubicBezTo>
                  <a:pt x="26255" y="26591"/>
                  <a:pt x="25607" y="26677"/>
                  <a:pt x="24978" y="26677"/>
                </a:cubicBezTo>
                <a:cubicBezTo>
                  <a:pt x="22647" y="26677"/>
                  <a:pt x="20598" y="25488"/>
                  <a:pt x="19050" y="23575"/>
                </a:cubicBezTo>
                <a:cubicBezTo>
                  <a:pt x="22134" y="21158"/>
                  <a:pt x="23849" y="16824"/>
                  <a:pt x="22920" y="13133"/>
                </a:cubicBezTo>
                <a:cubicBezTo>
                  <a:pt x="22646" y="12026"/>
                  <a:pt x="21920" y="11693"/>
                  <a:pt x="20813" y="11466"/>
                </a:cubicBezTo>
                <a:cubicBezTo>
                  <a:pt x="20360" y="11371"/>
                  <a:pt x="19896" y="11288"/>
                  <a:pt x="19431" y="11216"/>
                </a:cubicBezTo>
                <a:lnTo>
                  <a:pt x="19431" y="572"/>
                </a:lnTo>
                <a:cubicBezTo>
                  <a:pt x="19431" y="191"/>
                  <a:pt x="19137" y="1"/>
                  <a:pt x="18842" y="1"/>
                </a:cubicBezTo>
                <a:close/>
              </a:path>
            </a:pathLst>
          </a:custGeom>
          <a:solidFill>
            <a:srgbClr val="DB95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Google Shape;5814;p48">
            <a:extLst>
              <a:ext uri="{FF2B5EF4-FFF2-40B4-BE49-F238E27FC236}">
                <a16:creationId xmlns:a16="http://schemas.microsoft.com/office/drawing/2014/main" id="{0C966A13-49B2-4124-8F95-5EA1BF5AA9BC}"/>
              </a:ext>
            </a:extLst>
          </p:cNvPr>
          <p:cNvSpPr/>
          <p:nvPr/>
        </p:nvSpPr>
        <p:spPr>
          <a:xfrm>
            <a:off x="6448900" y="4011490"/>
            <a:ext cx="648674" cy="1071733"/>
          </a:xfrm>
          <a:custGeom>
            <a:avLst/>
            <a:gdLst/>
            <a:ahLst/>
            <a:cxnLst/>
            <a:rect l="l" t="t" r="r" b="b"/>
            <a:pathLst>
              <a:path w="47293" h="75260" extrusionOk="0">
                <a:moveTo>
                  <a:pt x="1" y="0"/>
                </a:moveTo>
                <a:lnTo>
                  <a:pt x="1" y="75260"/>
                </a:lnTo>
                <a:lnTo>
                  <a:pt x="47292" y="75260"/>
                </a:lnTo>
                <a:lnTo>
                  <a:pt x="472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Google Shape;5815;p48">
            <a:extLst>
              <a:ext uri="{FF2B5EF4-FFF2-40B4-BE49-F238E27FC236}">
                <a16:creationId xmlns:a16="http://schemas.microsoft.com/office/drawing/2014/main" id="{D014F1E1-CF94-4EF6-9E88-85767E3398EC}"/>
              </a:ext>
            </a:extLst>
          </p:cNvPr>
          <p:cNvSpPr/>
          <p:nvPr/>
        </p:nvSpPr>
        <p:spPr>
          <a:xfrm>
            <a:off x="6448900" y="4011490"/>
            <a:ext cx="648674" cy="243141"/>
          </a:xfrm>
          <a:custGeom>
            <a:avLst/>
            <a:gdLst/>
            <a:ahLst/>
            <a:cxnLst/>
            <a:rect l="l" t="t" r="r" b="b"/>
            <a:pathLst>
              <a:path w="47293" h="17074" extrusionOk="0">
                <a:moveTo>
                  <a:pt x="1" y="0"/>
                </a:moveTo>
                <a:lnTo>
                  <a:pt x="1" y="17074"/>
                </a:lnTo>
                <a:lnTo>
                  <a:pt x="47292" y="17074"/>
                </a:lnTo>
                <a:lnTo>
                  <a:pt x="4729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F7A63390-1BFA-4976-8CCC-C85C068FE6D8}"/>
              </a:ext>
            </a:extLst>
          </p:cNvPr>
          <p:cNvGrpSpPr/>
          <p:nvPr/>
        </p:nvGrpSpPr>
        <p:grpSpPr>
          <a:xfrm>
            <a:off x="2525417" y="5102425"/>
            <a:ext cx="7141165" cy="968647"/>
            <a:chOff x="3791744" y="5268666"/>
            <a:chExt cx="4392488" cy="968647"/>
          </a:xfrm>
        </p:grpSpPr>
        <p:sp>
          <p:nvSpPr>
            <p:cNvPr id="7" name="Google Shape;5797;p48">
              <a:extLst>
                <a:ext uri="{FF2B5EF4-FFF2-40B4-BE49-F238E27FC236}">
                  <a16:creationId xmlns:a16="http://schemas.microsoft.com/office/drawing/2014/main" id="{9FC92596-2D98-435B-95C8-837AE55C31FE}"/>
                </a:ext>
              </a:extLst>
            </p:cNvPr>
            <p:cNvSpPr/>
            <p:nvPr/>
          </p:nvSpPr>
          <p:spPr>
            <a:xfrm>
              <a:off x="5264123" y="5687505"/>
              <a:ext cx="292495" cy="284637"/>
            </a:xfrm>
            <a:custGeom>
              <a:avLst/>
              <a:gdLst/>
              <a:ahLst/>
              <a:cxnLst/>
              <a:rect l="l" t="t" r="r" b="b"/>
              <a:pathLst>
                <a:path w="21325" h="19988" extrusionOk="0">
                  <a:moveTo>
                    <a:pt x="7713" y="0"/>
                  </a:moveTo>
                  <a:cubicBezTo>
                    <a:pt x="6004" y="0"/>
                    <a:pt x="4204" y="474"/>
                    <a:pt x="2941" y="1044"/>
                  </a:cubicBezTo>
                  <a:cubicBezTo>
                    <a:pt x="1" y="2390"/>
                    <a:pt x="525" y="8807"/>
                    <a:pt x="1429" y="12617"/>
                  </a:cubicBezTo>
                  <a:cubicBezTo>
                    <a:pt x="7740" y="15641"/>
                    <a:pt x="14360" y="18106"/>
                    <a:pt x="21218" y="19987"/>
                  </a:cubicBezTo>
                  <a:cubicBezTo>
                    <a:pt x="21325" y="19356"/>
                    <a:pt x="21170" y="18594"/>
                    <a:pt x="20622" y="17654"/>
                  </a:cubicBezTo>
                  <a:cubicBezTo>
                    <a:pt x="19110" y="15082"/>
                    <a:pt x="13395" y="8010"/>
                    <a:pt x="12586" y="3461"/>
                  </a:cubicBezTo>
                  <a:cubicBezTo>
                    <a:pt x="12129" y="851"/>
                    <a:pt x="10002" y="0"/>
                    <a:pt x="77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4" name="Google Shape;5804;p48">
              <a:extLst>
                <a:ext uri="{FF2B5EF4-FFF2-40B4-BE49-F238E27FC236}">
                  <a16:creationId xmlns:a16="http://schemas.microsoft.com/office/drawing/2014/main" id="{C665245D-F9A4-42ED-9EC9-3DDA6614C0E5}"/>
                </a:ext>
              </a:extLst>
            </p:cNvPr>
            <p:cNvSpPr/>
            <p:nvPr/>
          </p:nvSpPr>
          <p:spPr>
            <a:xfrm>
              <a:off x="5990018" y="5870309"/>
              <a:ext cx="673665" cy="162013"/>
            </a:xfrm>
            <a:custGeom>
              <a:avLst/>
              <a:gdLst/>
              <a:ahLst/>
              <a:cxnLst/>
              <a:rect l="l" t="t" r="r" b="b"/>
              <a:pathLst>
                <a:path w="49115" h="11377" extrusionOk="0">
                  <a:moveTo>
                    <a:pt x="45832" y="1"/>
                  </a:moveTo>
                  <a:cubicBezTo>
                    <a:pt x="42318" y="1"/>
                    <a:pt x="38332" y="1976"/>
                    <a:pt x="33886" y="2209"/>
                  </a:cubicBezTo>
                  <a:cubicBezTo>
                    <a:pt x="27731" y="2531"/>
                    <a:pt x="19956" y="2697"/>
                    <a:pt x="13526" y="5912"/>
                  </a:cubicBezTo>
                  <a:cubicBezTo>
                    <a:pt x="7097" y="9127"/>
                    <a:pt x="6835" y="8853"/>
                    <a:pt x="942" y="10996"/>
                  </a:cubicBezTo>
                  <a:cubicBezTo>
                    <a:pt x="596" y="11127"/>
                    <a:pt x="287" y="11246"/>
                    <a:pt x="1" y="11377"/>
                  </a:cubicBezTo>
                  <a:cubicBezTo>
                    <a:pt x="17503" y="11353"/>
                    <a:pt x="34136" y="7555"/>
                    <a:pt x="49114" y="757"/>
                  </a:cubicBezTo>
                  <a:cubicBezTo>
                    <a:pt x="48070" y="210"/>
                    <a:pt x="46976" y="1"/>
                    <a:pt x="458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6" name="Google Shape;5816;p48">
              <a:extLst>
                <a:ext uri="{FF2B5EF4-FFF2-40B4-BE49-F238E27FC236}">
                  <a16:creationId xmlns:a16="http://schemas.microsoft.com/office/drawing/2014/main" id="{EB442F2E-EB28-4E6F-9C6D-4B9E76914758}"/>
                </a:ext>
              </a:extLst>
            </p:cNvPr>
            <p:cNvSpPr/>
            <p:nvPr/>
          </p:nvSpPr>
          <p:spPr>
            <a:xfrm>
              <a:off x="3791744" y="5576060"/>
              <a:ext cx="1414908" cy="661253"/>
            </a:xfrm>
            <a:custGeom>
              <a:avLst/>
              <a:gdLst/>
              <a:ahLst/>
              <a:cxnLst/>
              <a:rect l="l" t="t" r="r" b="b"/>
              <a:pathLst>
                <a:path w="103157" h="46435" extrusionOk="0">
                  <a:moveTo>
                    <a:pt x="1" y="0"/>
                  </a:moveTo>
                  <a:lnTo>
                    <a:pt x="17956" y="23217"/>
                  </a:lnTo>
                  <a:lnTo>
                    <a:pt x="1" y="46435"/>
                  </a:lnTo>
                  <a:lnTo>
                    <a:pt x="103157" y="46435"/>
                  </a:lnTo>
                  <a:lnTo>
                    <a:pt x="34993" y="23217"/>
                  </a:lnTo>
                  <a:lnTo>
                    <a:pt x="34993" y="0"/>
                  </a:lnTo>
                  <a:close/>
                </a:path>
              </a:pathLst>
            </a:custGeom>
            <a:solidFill>
              <a:srgbClr val="FED8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7" name="Google Shape;5817;p48">
              <a:extLst>
                <a:ext uri="{FF2B5EF4-FFF2-40B4-BE49-F238E27FC236}">
                  <a16:creationId xmlns:a16="http://schemas.microsoft.com/office/drawing/2014/main" id="{DA0915FF-EEBB-49C1-89D4-2CB1607C0235}"/>
                </a:ext>
              </a:extLst>
            </p:cNvPr>
            <p:cNvSpPr/>
            <p:nvPr/>
          </p:nvSpPr>
          <p:spPr>
            <a:xfrm>
              <a:off x="4271710" y="6038588"/>
              <a:ext cx="934942" cy="198725"/>
            </a:xfrm>
            <a:custGeom>
              <a:avLst/>
              <a:gdLst/>
              <a:ahLst/>
              <a:cxnLst/>
              <a:rect l="l" t="t" r="r" b="b"/>
              <a:pathLst>
                <a:path w="68164" h="13955" extrusionOk="0">
                  <a:moveTo>
                    <a:pt x="0" y="0"/>
                  </a:moveTo>
                  <a:lnTo>
                    <a:pt x="68164" y="13955"/>
                  </a:lnTo>
                  <a:lnTo>
                    <a:pt x="68164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8" name="Google Shape;5818;p48">
              <a:extLst>
                <a:ext uri="{FF2B5EF4-FFF2-40B4-BE49-F238E27FC236}">
                  <a16:creationId xmlns:a16="http://schemas.microsoft.com/office/drawing/2014/main" id="{F9C51E3F-D5C7-48FF-A8C0-3E7138DC7276}"/>
                </a:ext>
              </a:extLst>
            </p:cNvPr>
            <p:cNvSpPr/>
            <p:nvPr/>
          </p:nvSpPr>
          <p:spPr>
            <a:xfrm>
              <a:off x="6769324" y="5576060"/>
              <a:ext cx="1414908" cy="661253"/>
            </a:xfrm>
            <a:custGeom>
              <a:avLst/>
              <a:gdLst/>
              <a:ahLst/>
              <a:cxnLst/>
              <a:rect l="l" t="t" r="r" b="b"/>
              <a:pathLst>
                <a:path w="103157" h="46435" extrusionOk="0">
                  <a:moveTo>
                    <a:pt x="68152" y="0"/>
                  </a:moveTo>
                  <a:lnTo>
                    <a:pt x="68152" y="23217"/>
                  </a:lnTo>
                  <a:lnTo>
                    <a:pt x="1" y="46435"/>
                  </a:lnTo>
                  <a:lnTo>
                    <a:pt x="103156" y="46435"/>
                  </a:lnTo>
                  <a:lnTo>
                    <a:pt x="85202" y="23217"/>
                  </a:lnTo>
                  <a:lnTo>
                    <a:pt x="103156" y="0"/>
                  </a:lnTo>
                  <a:close/>
                </a:path>
              </a:pathLst>
            </a:custGeom>
            <a:solidFill>
              <a:srgbClr val="FED8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9" name="Google Shape;5819;p48">
              <a:extLst>
                <a:ext uri="{FF2B5EF4-FFF2-40B4-BE49-F238E27FC236}">
                  <a16:creationId xmlns:a16="http://schemas.microsoft.com/office/drawing/2014/main" id="{F7190F4B-9872-4EA8-B5E6-9040F2860B64}"/>
                </a:ext>
              </a:extLst>
            </p:cNvPr>
            <p:cNvSpPr/>
            <p:nvPr/>
          </p:nvSpPr>
          <p:spPr>
            <a:xfrm>
              <a:off x="6769324" y="6038588"/>
              <a:ext cx="934777" cy="198725"/>
            </a:xfrm>
            <a:custGeom>
              <a:avLst/>
              <a:gdLst/>
              <a:ahLst/>
              <a:cxnLst/>
              <a:rect l="l" t="t" r="r" b="b"/>
              <a:pathLst>
                <a:path w="68152" h="13955" extrusionOk="0">
                  <a:moveTo>
                    <a:pt x="1" y="0"/>
                  </a:moveTo>
                  <a:lnTo>
                    <a:pt x="1" y="13955"/>
                  </a:lnTo>
                  <a:lnTo>
                    <a:pt x="68152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0" name="Google Shape;5820;p48">
              <a:extLst>
                <a:ext uri="{FF2B5EF4-FFF2-40B4-BE49-F238E27FC236}">
                  <a16:creationId xmlns:a16="http://schemas.microsoft.com/office/drawing/2014/main" id="{B8E77868-0A38-4CE6-81CF-DAA23DF38088}"/>
                </a:ext>
              </a:extLst>
            </p:cNvPr>
            <p:cNvSpPr/>
            <p:nvPr/>
          </p:nvSpPr>
          <p:spPr>
            <a:xfrm>
              <a:off x="4271710" y="5268666"/>
              <a:ext cx="3440401" cy="813340"/>
            </a:xfrm>
            <a:custGeom>
              <a:avLst/>
              <a:gdLst/>
              <a:ahLst/>
              <a:cxnLst/>
              <a:rect l="l" t="t" r="r" b="b"/>
              <a:pathLst>
                <a:path w="250830" h="57115" extrusionOk="0">
                  <a:moveTo>
                    <a:pt x="0" y="0"/>
                  </a:moveTo>
                  <a:lnTo>
                    <a:pt x="0" y="57114"/>
                  </a:lnTo>
                  <a:lnTo>
                    <a:pt x="250829" y="57114"/>
                  </a:lnTo>
                  <a:lnTo>
                    <a:pt x="250829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1" name="Google Shape;5821;p48">
            <a:extLst>
              <a:ext uri="{FF2B5EF4-FFF2-40B4-BE49-F238E27FC236}">
                <a16:creationId xmlns:a16="http://schemas.microsoft.com/office/drawing/2014/main" id="{0F9B4AD8-5377-4993-B575-D89083D03D4C}"/>
              </a:ext>
            </a:extLst>
          </p:cNvPr>
          <p:cNvSpPr/>
          <p:nvPr/>
        </p:nvSpPr>
        <p:spPr>
          <a:xfrm>
            <a:off x="5512395" y="3014434"/>
            <a:ext cx="725832" cy="401934"/>
          </a:xfrm>
          <a:custGeom>
            <a:avLst/>
            <a:gdLst/>
            <a:ahLst/>
            <a:cxnLst/>
            <a:rect l="l" t="t" r="r" b="b"/>
            <a:pathLst>
              <a:path w="54696" h="29026" extrusionOk="0">
                <a:moveTo>
                  <a:pt x="18848" y="0"/>
                </a:moveTo>
                <a:cubicBezTo>
                  <a:pt x="18550" y="0"/>
                  <a:pt x="18253" y="191"/>
                  <a:pt x="18253" y="572"/>
                </a:cubicBezTo>
                <a:lnTo>
                  <a:pt x="18253" y="11049"/>
                </a:lnTo>
                <a:cubicBezTo>
                  <a:pt x="16717" y="10859"/>
                  <a:pt x="15169" y="10751"/>
                  <a:pt x="13645" y="10632"/>
                </a:cubicBezTo>
                <a:cubicBezTo>
                  <a:pt x="11704" y="10466"/>
                  <a:pt x="9752" y="10323"/>
                  <a:pt x="7811" y="10192"/>
                </a:cubicBezTo>
                <a:cubicBezTo>
                  <a:pt x="7335" y="8549"/>
                  <a:pt x="6870" y="6906"/>
                  <a:pt x="6394" y="5263"/>
                </a:cubicBezTo>
                <a:cubicBezTo>
                  <a:pt x="6313" y="4974"/>
                  <a:pt x="6084" y="4849"/>
                  <a:pt x="5850" y="4849"/>
                </a:cubicBezTo>
                <a:cubicBezTo>
                  <a:pt x="5495" y="4849"/>
                  <a:pt x="5129" y="5135"/>
                  <a:pt x="5251" y="5572"/>
                </a:cubicBezTo>
                <a:cubicBezTo>
                  <a:pt x="5692" y="7084"/>
                  <a:pt x="6120" y="8596"/>
                  <a:pt x="6549" y="10120"/>
                </a:cubicBezTo>
                <a:cubicBezTo>
                  <a:pt x="4644" y="10001"/>
                  <a:pt x="2727" y="9894"/>
                  <a:pt x="810" y="9799"/>
                </a:cubicBezTo>
                <a:cubicBezTo>
                  <a:pt x="798" y="9798"/>
                  <a:pt x="786" y="9798"/>
                  <a:pt x="774" y="9798"/>
                </a:cubicBezTo>
                <a:cubicBezTo>
                  <a:pt x="1" y="9798"/>
                  <a:pt x="24" y="10942"/>
                  <a:pt x="810" y="10978"/>
                </a:cubicBezTo>
                <a:cubicBezTo>
                  <a:pt x="3715" y="11120"/>
                  <a:pt x="6620" y="11299"/>
                  <a:pt x="9525" y="11501"/>
                </a:cubicBezTo>
                <a:cubicBezTo>
                  <a:pt x="12478" y="11704"/>
                  <a:pt x="15621" y="11763"/>
                  <a:pt x="18598" y="12240"/>
                </a:cubicBezTo>
                <a:cubicBezTo>
                  <a:pt x="18681" y="12275"/>
                  <a:pt x="18776" y="12287"/>
                  <a:pt x="18872" y="12287"/>
                </a:cubicBezTo>
                <a:cubicBezTo>
                  <a:pt x="19646" y="12406"/>
                  <a:pt x="20420" y="12561"/>
                  <a:pt x="21158" y="12764"/>
                </a:cubicBezTo>
                <a:cubicBezTo>
                  <a:pt x="22110" y="13014"/>
                  <a:pt x="21920" y="14871"/>
                  <a:pt x="21896" y="15562"/>
                </a:cubicBezTo>
                <a:cubicBezTo>
                  <a:pt x="21801" y="17752"/>
                  <a:pt x="20872" y="19883"/>
                  <a:pt x="19419" y="21562"/>
                </a:cubicBezTo>
                <a:cubicBezTo>
                  <a:pt x="17589" y="23681"/>
                  <a:pt x="14280" y="25065"/>
                  <a:pt x="11176" y="25065"/>
                </a:cubicBezTo>
                <a:cubicBezTo>
                  <a:pt x="8908" y="25065"/>
                  <a:pt x="6750" y="24327"/>
                  <a:pt x="5358" y="22598"/>
                </a:cubicBezTo>
                <a:cubicBezTo>
                  <a:pt x="5218" y="22422"/>
                  <a:pt x="5023" y="22349"/>
                  <a:pt x="4831" y="22349"/>
                </a:cubicBezTo>
                <a:cubicBezTo>
                  <a:pt x="4373" y="22349"/>
                  <a:pt x="3931" y="22765"/>
                  <a:pt x="4275" y="23193"/>
                </a:cubicBezTo>
                <a:cubicBezTo>
                  <a:pt x="5986" y="25319"/>
                  <a:pt x="8526" y="26197"/>
                  <a:pt x="11153" y="26197"/>
                </a:cubicBezTo>
                <a:cubicBezTo>
                  <a:pt x="13588" y="26197"/>
                  <a:pt x="16099" y="25443"/>
                  <a:pt x="18098" y="24229"/>
                </a:cubicBezTo>
                <a:cubicBezTo>
                  <a:pt x="20007" y="26588"/>
                  <a:pt x="22407" y="27770"/>
                  <a:pt x="25049" y="27770"/>
                </a:cubicBezTo>
                <a:cubicBezTo>
                  <a:pt x="26395" y="27770"/>
                  <a:pt x="27803" y="27463"/>
                  <a:pt x="29242" y="26849"/>
                </a:cubicBezTo>
                <a:cubicBezTo>
                  <a:pt x="29528" y="26718"/>
                  <a:pt x="30016" y="26539"/>
                  <a:pt x="30421" y="26289"/>
                </a:cubicBezTo>
                <a:cubicBezTo>
                  <a:pt x="32252" y="27881"/>
                  <a:pt x="34378" y="29004"/>
                  <a:pt x="36556" y="29004"/>
                </a:cubicBezTo>
                <a:cubicBezTo>
                  <a:pt x="37848" y="29004"/>
                  <a:pt x="39157" y="28609"/>
                  <a:pt x="40434" y="27682"/>
                </a:cubicBezTo>
                <a:cubicBezTo>
                  <a:pt x="40791" y="27420"/>
                  <a:pt x="41077" y="27158"/>
                  <a:pt x="41291" y="26896"/>
                </a:cubicBezTo>
                <a:cubicBezTo>
                  <a:pt x="42256" y="27956"/>
                  <a:pt x="43625" y="28599"/>
                  <a:pt x="45018" y="28885"/>
                </a:cubicBezTo>
                <a:cubicBezTo>
                  <a:pt x="45445" y="28971"/>
                  <a:pt x="46008" y="29025"/>
                  <a:pt x="46617" y="29025"/>
                </a:cubicBezTo>
                <a:cubicBezTo>
                  <a:pt x="48366" y="29025"/>
                  <a:pt x="50499" y="28577"/>
                  <a:pt x="50923" y="27146"/>
                </a:cubicBezTo>
                <a:cubicBezTo>
                  <a:pt x="52138" y="23062"/>
                  <a:pt x="53352" y="18967"/>
                  <a:pt x="54567" y="14883"/>
                </a:cubicBezTo>
                <a:cubicBezTo>
                  <a:pt x="54695" y="14439"/>
                  <a:pt x="54334" y="14151"/>
                  <a:pt x="53979" y="14151"/>
                </a:cubicBezTo>
                <a:cubicBezTo>
                  <a:pt x="53743" y="14151"/>
                  <a:pt x="53509" y="14278"/>
                  <a:pt x="53424" y="14573"/>
                </a:cubicBezTo>
                <a:cubicBezTo>
                  <a:pt x="52435" y="17883"/>
                  <a:pt x="51459" y="21205"/>
                  <a:pt x="50471" y="24515"/>
                </a:cubicBezTo>
                <a:cubicBezTo>
                  <a:pt x="50257" y="25229"/>
                  <a:pt x="50054" y="25932"/>
                  <a:pt x="49840" y="26634"/>
                </a:cubicBezTo>
                <a:cubicBezTo>
                  <a:pt x="49554" y="27587"/>
                  <a:pt x="48947" y="27349"/>
                  <a:pt x="47899" y="27623"/>
                </a:cubicBezTo>
                <a:cubicBezTo>
                  <a:pt x="47412" y="27752"/>
                  <a:pt x="46886" y="27817"/>
                  <a:pt x="46352" y="27817"/>
                </a:cubicBezTo>
                <a:cubicBezTo>
                  <a:pt x="44666" y="27817"/>
                  <a:pt x="42887" y="27166"/>
                  <a:pt x="41910" y="25801"/>
                </a:cubicBezTo>
                <a:cubicBezTo>
                  <a:pt x="42125" y="25146"/>
                  <a:pt x="42196" y="24408"/>
                  <a:pt x="42351" y="23455"/>
                </a:cubicBezTo>
                <a:cubicBezTo>
                  <a:pt x="42958" y="19705"/>
                  <a:pt x="43565" y="15966"/>
                  <a:pt x="44184" y="12228"/>
                </a:cubicBezTo>
                <a:cubicBezTo>
                  <a:pt x="44363" y="11120"/>
                  <a:pt x="44542" y="10025"/>
                  <a:pt x="44720" y="8918"/>
                </a:cubicBezTo>
                <a:cubicBezTo>
                  <a:pt x="44839" y="8203"/>
                  <a:pt x="46054" y="6846"/>
                  <a:pt x="46578" y="6072"/>
                </a:cubicBezTo>
                <a:cubicBezTo>
                  <a:pt x="46877" y="5631"/>
                  <a:pt x="46467" y="5208"/>
                  <a:pt x="46047" y="5208"/>
                </a:cubicBezTo>
                <a:cubicBezTo>
                  <a:pt x="45866" y="5208"/>
                  <a:pt x="45683" y="5287"/>
                  <a:pt x="45554" y="5477"/>
                </a:cubicBezTo>
                <a:cubicBezTo>
                  <a:pt x="44506" y="7049"/>
                  <a:pt x="43661" y="8096"/>
                  <a:pt x="43363" y="9930"/>
                </a:cubicBezTo>
                <a:cubicBezTo>
                  <a:pt x="42863" y="12954"/>
                  <a:pt x="42375" y="15978"/>
                  <a:pt x="41887" y="19014"/>
                </a:cubicBezTo>
                <a:cubicBezTo>
                  <a:pt x="41506" y="21265"/>
                  <a:pt x="41136" y="23527"/>
                  <a:pt x="40779" y="25789"/>
                </a:cubicBezTo>
                <a:cubicBezTo>
                  <a:pt x="40786" y="25740"/>
                  <a:pt x="40789" y="25717"/>
                  <a:pt x="40784" y="25717"/>
                </a:cubicBezTo>
                <a:lnTo>
                  <a:pt x="40784" y="25717"/>
                </a:lnTo>
                <a:cubicBezTo>
                  <a:pt x="40770" y="25717"/>
                  <a:pt x="40709" y="25843"/>
                  <a:pt x="40541" y="26027"/>
                </a:cubicBezTo>
                <a:cubicBezTo>
                  <a:pt x="40077" y="26515"/>
                  <a:pt x="39529" y="26896"/>
                  <a:pt x="38946" y="27242"/>
                </a:cubicBezTo>
                <a:cubicBezTo>
                  <a:pt x="38148" y="27704"/>
                  <a:pt x="37340" y="27901"/>
                  <a:pt x="36543" y="27901"/>
                </a:cubicBezTo>
                <a:cubicBezTo>
                  <a:pt x="34531" y="27901"/>
                  <a:pt x="32587" y="26650"/>
                  <a:pt x="31052" y="25277"/>
                </a:cubicBezTo>
                <a:cubicBezTo>
                  <a:pt x="31135" y="24313"/>
                  <a:pt x="31207" y="23348"/>
                  <a:pt x="31278" y="22384"/>
                </a:cubicBezTo>
                <a:cubicBezTo>
                  <a:pt x="31600" y="18145"/>
                  <a:pt x="31921" y="13918"/>
                  <a:pt x="32254" y="9680"/>
                </a:cubicBezTo>
                <a:cubicBezTo>
                  <a:pt x="32350" y="8334"/>
                  <a:pt x="32457" y="6989"/>
                  <a:pt x="32552" y="5644"/>
                </a:cubicBezTo>
                <a:cubicBezTo>
                  <a:pt x="32576" y="5405"/>
                  <a:pt x="32576" y="5536"/>
                  <a:pt x="32897" y="4834"/>
                </a:cubicBezTo>
                <a:cubicBezTo>
                  <a:pt x="33266" y="3977"/>
                  <a:pt x="33647" y="3131"/>
                  <a:pt x="34028" y="2286"/>
                </a:cubicBezTo>
                <a:cubicBezTo>
                  <a:pt x="34241" y="1813"/>
                  <a:pt x="33831" y="1384"/>
                  <a:pt x="33450" y="1384"/>
                </a:cubicBezTo>
                <a:cubicBezTo>
                  <a:pt x="33275" y="1384"/>
                  <a:pt x="33105" y="1474"/>
                  <a:pt x="33004" y="1691"/>
                </a:cubicBezTo>
                <a:cubicBezTo>
                  <a:pt x="32171" y="3560"/>
                  <a:pt x="31421" y="4989"/>
                  <a:pt x="31266" y="7001"/>
                </a:cubicBezTo>
                <a:cubicBezTo>
                  <a:pt x="30992" y="10597"/>
                  <a:pt x="30718" y="14204"/>
                  <a:pt x="30445" y="17812"/>
                </a:cubicBezTo>
                <a:cubicBezTo>
                  <a:pt x="30254" y="20253"/>
                  <a:pt x="30076" y="22693"/>
                  <a:pt x="29885" y="25134"/>
                </a:cubicBezTo>
                <a:cubicBezTo>
                  <a:pt x="29814" y="25194"/>
                  <a:pt x="29683" y="25289"/>
                  <a:pt x="29444" y="25432"/>
                </a:cubicBezTo>
                <a:cubicBezTo>
                  <a:pt x="28659" y="25872"/>
                  <a:pt x="27801" y="26170"/>
                  <a:pt x="26932" y="26408"/>
                </a:cubicBezTo>
                <a:cubicBezTo>
                  <a:pt x="26270" y="26589"/>
                  <a:pt x="25624" y="26675"/>
                  <a:pt x="24998" y="26675"/>
                </a:cubicBezTo>
                <a:cubicBezTo>
                  <a:pt x="22660" y="26675"/>
                  <a:pt x="20602" y="25478"/>
                  <a:pt x="19062" y="23562"/>
                </a:cubicBezTo>
                <a:cubicBezTo>
                  <a:pt x="22146" y="21146"/>
                  <a:pt x="23849" y="16812"/>
                  <a:pt x="22932" y="13133"/>
                </a:cubicBezTo>
                <a:cubicBezTo>
                  <a:pt x="22646" y="12025"/>
                  <a:pt x="21920" y="11692"/>
                  <a:pt x="20812" y="11466"/>
                </a:cubicBezTo>
                <a:cubicBezTo>
                  <a:pt x="20360" y="11371"/>
                  <a:pt x="19896" y="11287"/>
                  <a:pt x="19443" y="11216"/>
                </a:cubicBezTo>
                <a:lnTo>
                  <a:pt x="19443" y="572"/>
                </a:lnTo>
                <a:cubicBezTo>
                  <a:pt x="19443" y="191"/>
                  <a:pt x="19146" y="0"/>
                  <a:pt x="18848" y="0"/>
                </a:cubicBezTo>
                <a:close/>
              </a:path>
            </a:pathLst>
          </a:custGeom>
          <a:solidFill>
            <a:srgbClr val="7F36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B678796-99C5-41BD-B8A5-E6D317D9C4F5}"/>
              </a:ext>
            </a:extLst>
          </p:cNvPr>
          <p:cNvSpPr txBox="1"/>
          <p:nvPr/>
        </p:nvSpPr>
        <p:spPr>
          <a:xfrm>
            <a:off x="3920165" y="5133607"/>
            <a:ext cx="43644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調解、仲裁、裁決</a:t>
            </a:r>
          </a:p>
        </p:txBody>
      </p:sp>
    </p:spTree>
    <p:extLst>
      <p:ext uri="{BB962C8B-B14F-4D97-AF65-F5344CB8AC3E}">
        <p14:creationId xmlns:p14="http://schemas.microsoft.com/office/powerpoint/2010/main" val="381101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23592" y="332656"/>
            <a:ext cx="7416824" cy="9810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工會可依法行使爭議權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1FDBD2D-31CB-4BD5-97F3-2C79FC2D1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701046"/>
            <a:ext cx="7848872" cy="5156954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4E3E60CA-8838-47E4-AA03-18F5511B4738}"/>
              </a:ext>
            </a:extLst>
          </p:cNvPr>
          <p:cNvSpPr txBox="1"/>
          <p:nvPr/>
        </p:nvSpPr>
        <p:spPr>
          <a:xfrm>
            <a:off x="4439816" y="2060848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向雇主施壓</a:t>
            </a:r>
          </a:p>
        </p:txBody>
      </p:sp>
    </p:spTree>
    <p:extLst>
      <p:ext uri="{BB962C8B-B14F-4D97-AF65-F5344CB8AC3E}">
        <p14:creationId xmlns:p14="http://schemas.microsoft.com/office/powerpoint/2010/main" val="111912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59496" y="531144"/>
            <a:ext cx="10345737" cy="10080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那一年我們一起學的勞動三權</a:t>
            </a:r>
            <a:r>
              <a:rPr lang="en-US" altLang="zh-TW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endParaRPr lang="zh-TW" altLang="en-US" sz="5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2224"/>
          <a:stretch/>
        </p:blipFill>
        <p:spPr>
          <a:xfrm>
            <a:off x="3575720" y="1628800"/>
            <a:ext cx="5047854" cy="503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2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151261" y="1988840"/>
            <a:ext cx="10200952" cy="26642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40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爭議行為</a:t>
            </a:r>
            <a:r>
              <a:rPr lang="zh-TW" altLang="en-US" sz="36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是指「勞資爭議當事人為達成其主張，所為之罷工或其他阻礙事業正常運作及與之對抗之行為」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548680"/>
            <a:ext cx="10345738" cy="817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勞資爭議處理法下的定義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1151261" y="4623644"/>
            <a:ext cx="10009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罷工</a:t>
            </a:r>
            <a:r>
              <a:rPr lang="zh-TW" alt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則是指「勞工所為暫時拒絕提供勞務之行為」</a:t>
            </a:r>
          </a:p>
        </p:txBody>
      </p:sp>
    </p:spTree>
    <p:extLst>
      <p:ext uri="{BB962C8B-B14F-4D97-AF65-F5344CB8AC3E}">
        <p14:creationId xmlns:p14="http://schemas.microsoft.com/office/powerpoint/2010/main" val="287449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772816"/>
            <a:ext cx="9173469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689847" y="5517232"/>
            <a:ext cx="7200799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2021/11/05</a:t>
            </a:r>
            <a:r>
              <a:rPr lang="zh-TW" altLang="en-US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 中華電信工會大動員靜坐抗議</a:t>
            </a:r>
          </a:p>
        </p:txBody>
      </p:sp>
      <p:sp>
        <p:nvSpPr>
          <p:cNvPr id="4" name="矩形 3"/>
          <p:cNvSpPr/>
          <p:nvPr/>
        </p:nvSpPr>
        <p:spPr>
          <a:xfrm>
            <a:off x="4583832" y="6324759"/>
            <a:ext cx="7588324" cy="38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</a:rPr>
              <a:t>趙世勳，信傳媒，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https://www.cmmedia.com.tw/home/articles/30661 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945990" y="404664"/>
            <a:ext cx="6688512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爭議行為態</a:t>
            </a:r>
            <a:r>
              <a:rPr lang="zh-TW" altLang="en-US" sz="54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樣</a:t>
            </a:r>
            <a:r>
              <a:rPr lang="en-US" altLang="zh-TW" sz="54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54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靜坐</a:t>
            </a:r>
            <a:endParaRPr lang="zh-TW" altLang="en-US" sz="54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989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7488" y="1772816"/>
            <a:ext cx="4519930" cy="3386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59496" y="5517232"/>
            <a:ext cx="9428162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2018/01/21</a:t>
            </a:r>
            <a:r>
              <a:rPr lang="zh-TW" altLang="en-US" sz="28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工會靜坐</a:t>
            </a:r>
            <a:r>
              <a:rPr lang="zh-TW" altLang="en-US" sz="28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怒喊口號</a:t>
            </a:r>
            <a:r>
              <a:rPr lang="zh-TW" altLang="en-US" sz="28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「長榮賺飽 員工累倒」</a:t>
            </a:r>
          </a:p>
        </p:txBody>
      </p:sp>
      <p:sp>
        <p:nvSpPr>
          <p:cNvPr id="4" name="矩形 3"/>
          <p:cNvSpPr/>
          <p:nvPr/>
        </p:nvSpPr>
        <p:spPr>
          <a:xfrm>
            <a:off x="4655841" y="6307351"/>
            <a:ext cx="752408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來源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丘秝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榕，新頭殼，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https://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newtalk.tw/news/view/2018-01-21/111438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631504" y="310350"/>
            <a:ext cx="1020974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非爭議</a:t>
            </a:r>
            <a:r>
              <a:rPr lang="zh-TW" altLang="en-US" sz="50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行為</a:t>
            </a:r>
            <a:r>
              <a:rPr lang="en-US" altLang="zh-TW" sz="50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50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在</a:t>
            </a: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非公司場所靜坐</a:t>
            </a: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772816"/>
            <a:ext cx="4541030" cy="3402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012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5760" y="1818034"/>
            <a:ext cx="7230555" cy="4274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23392" y="2996952"/>
            <a:ext cx="3168352" cy="1512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2021/05/01</a:t>
            </a:r>
            <a:r>
              <a:rPr lang="zh-TW" altLang="en-US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 勞工大</a:t>
            </a: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遊行 </a:t>
            </a:r>
            <a:r>
              <a:rPr lang="zh-TW" altLang="en-US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TW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TW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3000</a:t>
            </a:r>
            <a:r>
              <a:rPr lang="zh-TW" altLang="en-US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勞工籲政府重視低薪與年金</a:t>
            </a:r>
          </a:p>
        </p:txBody>
      </p:sp>
      <p:sp>
        <p:nvSpPr>
          <p:cNvPr id="4" name="矩形 3"/>
          <p:cNvSpPr/>
          <p:nvPr/>
        </p:nvSpPr>
        <p:spPr>
          <a:xfrm>
            <a:off x="4223792" y="6237312"/>
            <a:ext cx="7632848" cy="38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來源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</a:rPr>
              <a:t>吳欣紜，中央社，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www.cna.com.tw/news/firstnews/202105010131.aspx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991544" y="459086"/>
            <a:ext cx="8280920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非爭議</a:t>
            </a:r>
            <a:r>
              <a:rPr lang="zh-TW" altLang="en-US" sz="50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行為</a:t>
            </a:r>
            <a:r>
              <a:rPr lang="en-US" altLang="zh-TW" sz="50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50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上街</a:t>
            </a: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遊行活動</a:t>
            </a:r>
          </a:p>
        </p:txBody>
      </p:sp>
    </p:spTree>
    <p:extLst>
      <p:ext uri="{BB962C8B-B14F-4D97-AF65-F5344CB8AC3E}">
        <p14:creationId xmlns:p14="http://schemas.microsoft.com/office/powerpoint/2010/main" val="33704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59496" y="1125538"/>
            <a:ext cx="9073008" cy="437369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沒事兒別亂吵</a:t>
            </a:r>
            <a:r>
              <a:rPr lang="en-US" altLang="zh-TW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之</a:t>
            </a:r>
            <a:r>
              <a:rPr lang="en-US" altLang="zh-TW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你以為什麼都可以罷工喔</a:t>
            </a:r>
          </a:p>
        </p:txBody>
      </p:sp>
    </p:spTree>
    <p:extLst>
      <p:ext uri="{BB962C8B-B14F-4D97-AF65-F5344CB8AC3E}">
        <p14:creationId xmlns:p14="http://schemas.microsoft.com/office/powerpoint/2010/main" val="102943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783632" y="1556792"/>
            <a:ext cx="7597700" cy="41881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罷工是針對調整事項</a:t>
            </a:r>
            <a:r>
              <a:rPr lang="en-US" altLang="zh-TW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權利事項有法律保護，</a:t>
            </a:r>
            <a:r>
              <a:rPr lang="en-US" altLang="zh-TW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就不要瞎吵啦！</a:t>
            </a:r>
          </a:p>
        </p:txBody>
      </p:sp>
    </p:spTree>
    <p:extLst>
      <p:ext uri="{BB962C8B-B14F-4D97-AF65-F5344CB8AC3E}">
        <p14:creationId xmlns:p14="http://schemas.microsoft.com/office/powerpoint/2010/main" val="36491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DAD93C6-152F-402E-B72F-49A29BD2D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802114"/>
            <a:ext cx="5332115" cy="539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4" b="12464"/>
          <a:stretch/>
        </p:blipFill>
        <p:spPr>
          <a:xfrm>
            <a:off x="1631504" y="1588733"/>
            <a:ext cx="8140309" cy="4578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476672"/>
            <a:ext cx="10009112" cy="8048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2017</a:t>
            </a: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年新海瓦斯工會 申請交付仲裁案</a:t>
            </a:r>
          </a:p>
        </p:txBody>
      </p:sp>
      <p:sp>
        <p:nvSpPr>
          <p:cNvPr id="5" name="矩形 4"/>
          <p:cNvSpPr/>
          <p:nvPr/>
        </p:nvSpPr>
        <p:spPr>
          <a:xfrm>
            <a:off x="5087888" y="6361211"/>
            <a:ext cx="69044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來源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何玉華，自由時報，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https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://features.ltn.com.tw/english/article/paper/946762</a:t>
            </a:r>
            <a:endParaRPr lang="zh-TW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63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B235781B-B540-4595-8E1A-ABAA5DE2ABE7}"/>
              </a:ext>
            </a:extLst>
          </p:cNvPr>
          <p:cNvSpPr/>
          <p:nvPr/>
        </p:nvSpPr>
        <p:spPr>
          <a:xfrm>
            <a:off x="1360662" y="1326350"/>
            <a:ext cx="4777038" cy="5157468"/>
          </a:xfrm>
          <a:prstGeom prst="roundRect">
            <a:avLst>
              <a:gd name="adj" fmla="val 904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59696" y="109204"/>
            <a:ext cx="5976664" cy="7213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禁止</a:t>
            </a: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限制罷工的行業</a:t>
            </a:r>
          </a:p>
        </p:txBody>
      </p:sp>
      <p:sp>
        <p:nvSpPr>
          <p:cNvPr id="10" name="矩形 9"/>
          <p:cNvSpPr/>
          <p:nvPr/>
        </p:nvSpPr>
        <p:spPr>
          <a:xfrm>
            <a:off x="1631504" y="2035296"/>
            <a:ext cx="423535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勞資爭議處理法第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54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項</a:t>
            </a:r>
            <a:endParaRPr lang="en-US" altLang="zh-TW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下列勞工，不得</a:t>
            </a:r>
            <a:r>
              <a:rPr lang="zh-TW" altLang="en-US" sz="2000" b="1" dirty="0" smtClean="0">
                <a:latin typeface="+mn-lt"/>
                <a:ea typeface="+mn-ea"/>
                <a:cs typeface="+mn-ea"/>
                <a:sym typeface="+mn-lt"/>
              </a:rPr>
              <a:t>罷工</a:t>
            </a:r>
            <a:r>
              <a:rPr lang="en-US" altLang="zh-TW" sz="2000" b="1" dirty="0" smtClean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一、教師。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二、國防部及其所屬機關（構）、學校之勞工。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75B646A-658E-4E42-91C5-43A803B263E4}"/>
              </a:ext>
            </a:extLst>
          </p:cNvPr>
          <p:cNvSpPr/>
          <p:nvPr/>
        </p:nvSpPr>
        <p:spPr>
          <a:xfrm>
            <a:off x="6731817" y="1356771"/>
            <a:ext cx="4777038" cy="5157468"/>
          </a:xfrm>
          <a:prstGeom prst="roundRect">
            <a:avLst>
              <a:gd name="adj" fmla="val 904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16080" y="2035296"/>
            <a:ext cx="46085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勞資爭議處理法第</a:t>
            </a:r>
            <a:r>
              <a:rPr lang="en-US" altLang="zh-TW" sz="1800" b="1" dirty="0">
                <a:latin typeface="+mn-lt"/>
                <a:ea typeface="+mn-ea"/>
                <a:cs typeface="+mn-ea"/>
                <a:sym typeface="+mn-lt"/>
              </a:rPr>
              <a:t>54</a:t>
            </a: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1800" b="1" dirty="0"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項</a:t>
            </a:r>
            <a:endParaRPr lang="en-US" altLang="zh-TW" sz="18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下列影響大眾生命安全、國家安全或重大公共利益之事業，勞資雙方應</a:t>
            </a:r>
            <a:r>
              <a:rPr lang="zh-TW" altLang="en-US" sz="1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約定必要服務條款</a:t>
            </a: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，工會始得宣告</a:t>
            </a:r>
            <a:r>
              <a:rPr lang="zh-TW" altLang="en-US" sz="1800" b="1" dirty="0" smtClean="0">
                <a:latin typeface="+mn-lt"/>
                <a:ea typeface="+mn-ea"/>
                <a:cs typeface="+mn-ea"/>
                <a:sym typeface="+mn-lt"/>
              </a:rPr>
              <a:t>罷工</a:t>
            </a:r>
            <a:r>
              <a:rPr lang="en-US" altLang="zh-TW" sz="1800" b="1" dirty="0" smtClean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18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一、自來水事業。</a:t>
            </a: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二、電力及燃氣供應業。</a:t>
            </a: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三、醫院。</a:t>
            </a: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四、經營銀行間資金移轉帳務清算之金融資訊服務業與證券期貨交易、結算、保管事業及其他辦理支付系統業務事業。</a:t>
            </a:r>
            <a:endParaRPr lang="en-US" altLang="zh-TW" sz="1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6874792" y="1356771"/>
            <a:ext cx="4491089" cy="8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約定必要服務後，始可罷工</a:t>
            </a:r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EF82BBF3-0048-4B9C-9A42-DDFFFA696A08}"/>
              </a:ext>
            </a:extLst>
          </p:cNvPr>
          <p:cNvSpPr txBox="1">
            <a:spLocks/>
          </p:cNvSpPr>
          <p:nvPr/>
        </p:nvSpPr>
        <p:spPr>
          <a:xfrm>
            <a:off x="2849081" y="1356771"/>
            <a:ext cx="1800200" cy="8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不可罷工</a:t>
            </a:r>
          </a:p>
        </p:txBody>
      </p:sp>
    </p:spTree>
    <p:extLst>
      <p:ext uri="{BB962C8B-B14F-4D97-AF65-F5344CB8AC3E}">
        <p14:creationId xmlns:p14="http://schemas.microsoft.com/office/powerpoint/2010/main" val="331880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532062" y="2132856"/>
            <a:ext cx="7127875" cy="345598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一旦服務中斷，其結果將危及全部或部分人民的生命，人身安全或健康的服務。</a:t>
            </a:r>
          </a:p>
        </p:txBody>
      </p:sp>
      <p:sp>
        <p:nvSpPr>
          <p:cNvPr id="3" name="矩形 2"/>
          <p:cNvSpPr/>
          <p:nvPr/>
        </p:nvSpPr>
        <p:spPr>
          <a:xfrm>
            <a:off x="1258887" y="333187"/>
            <a:ext cx="11310046" cy="1081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國際勞工組織</a:t>
            </a:r>
            <a:r>
              <a:rPr lang="en-US" altLang="zh-TW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(ILO)-</a:t>
            </a:r>
            <a:r>
              <a:rPr lang="zh-TW" altLang="en-US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必要服務條款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261B725-0E04-493D-B5F7-9D87D96097DD}"/>
              </a:ext>
            </a:extLst>
          </p:cNvPr>
          <p:cNvSpPr txBox="1"/>
          <p:nvPr/>
        </p:nvSpPr>
        <p:spPr>
          <a:xfrm>
            <a:off x="1415480" y="1772816"/>
            <a:ext cx="9834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5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“</a:t>
            </a:r>
            <a:endParaRPr lang="zh-TW" altLang="en-US" sz="11500" dirty="0">
              <a:solidFill>
                <a:srgbClr val="FF682E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0ADCA82-BC9D-4674-A311-5B7DDB0E4463}"/>
              </a:ext>
            </a:extLst>
          </p:cNvPr>
          <p:cNvSpPr txBox="1"/>
          <p:nvPr/>
        </p:nvSpPr>
        <p:spPr>
          <a:xfrm>
            <a:off x="9227889" y="4211122"/>
            <a:ext cx="8640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15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”</a:t>
            </a:r>
            <a:endParaRPr lang="zh-TW" altLang="en-US" sz="1600" dirty="0">
              <a:solidFill>
                <a:srgbClr val="FF682E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699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43472" y="548680"/>
            <a:ext cx="10945216" cy="11521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</a:t>
            </a:r>
            <a:r>
              <a:rPr lang="zh-TW" altLang="en-US" sz="48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年，我們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一起學</a:t>
            </a:r>
            <a:r>
              <a:rPr lang="zh-TW" altLang="en-US" sz="4800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的工會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概念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1786D8C-9C97-455D-B8D0-A47365F9A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2060848"/>
            <a:ext cx="6765160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495300" dist="317500" dir="5400000" sx="93000" sy="93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803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43025" y="260648"/>
            <a:ext cx="10345737" cy="127964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簽訂「必要服務條款」容易嗎？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E9A0255-EEA4-4D07-86F5-F29935E38038}"/>
              </a:ext>
            </a:extLst>
          </p:cNvPr>
          <p:cNvSpPr txBox="1"/>
          <p:nvPr/>
        </p:nvSpPr>
        <p:spPr>
          <a:xfrm>
            <a:off x="1631504" y="1772816"/>
            <a:ext cx="8640960" cy="4040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台灣電力工會與台灣電力公司為了簽定團體協約，從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77</a:t>
            </a:r>
            <a:r>
              <a:rPr lang="zh-TW" altLang="en-US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年起，勞資雙方代表每年持續的商談，直到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102</a:t>
            </a:r>
            <a:r>
              <a:rPr lang="zh-TW" altLang="en-US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年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10</a:t>
            </a:r>
            <a:r>
              <a:rPr lang="zh-TW" altLang="en-US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月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24</a:t>
            </a:r>
            <a:r>
              <a:rPr lang="zh-TW" altLang="en-US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日</a:t>
            </a:r>
            <a:r>
              <a:rPr lang="zh-TW" altLang="en-US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才完成簽訂，總共談了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25</a:t>
            </a:r>
            <a:r>
              <a:rPr lang="zh-TW" altLang="en-US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年。</a:t>
            </a:r>
            <a:endParaRPr lang="en-US" altLang="zh-TW" sz="700" b="1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776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55440" y="404664"/>
            <a:ext cx="10789716" cy="817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合法罷工中？罷工是合法？有圖有真相！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63" y="1852359"/>
            <a:ext cx="10285660" cy="4240466"/>
          </a:xfrm>
        </p:spPr>
      </p:pic>
      <p:sp>
        <p:nvSpPr>
          <p:cNvPr id="6" name="矩形 5"/>
          <p:cNvSpPr/>
          <p:nvPr/>
        </p:nvSpPr>
        <p:spPr>
          <a:xfrm>
            <a:off x="6600056" y="6309320"/>
            <a:ext cx="54312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來源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呂苡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榕，台灣立報，h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ttp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/blog.udn.com/tpa285/5727443</a:t>
            </a:r>
          </a:p>
        </p:txBody>
      </p:sp>
    </p:spTree>
    <p:extLst>
      <p:ext uri="{BB962C8B-B14F-4D97-AF65-F5344CB8AC3E}">
        <p14:creationId xmlns:p14="http://schemas.microsoft.com/office/powerpoint/2010/main" val="256181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7" y="469900"/>
            <a:ext cx="10509204" cy="591142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27448" y="5934028"/>
            <a:ext cx="475803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rPr>
              <a:t>資料</a:t>
            </a:r>
            <a:r>
              <a:rPr lang="zh-TW" altLang="en-US" b="1" dirty="0" smtClean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rPr>
              <a:t>來源</a:t>
            </a:r>
            <a:r>
              <a:rPr lang="en-US" altLang="zh-TW" b="1" dirty="0" smtClean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rPr>
              <a:t>:http://</a:t>
            </a:r>
            <a:r>
              <a:rPr lang="en-US" altLang="zh-TW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rPr>
              <a:t>talk.news.pts.org.tw/show/15454</a:t>
            </a:r>
            <a:endParaRPr lang="zh-TW" altLang="en-US" b="1" dirty="0">
              <a:solidFill>
                <a:schemeClr val="accent5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0416480" y="5229200"/>
            <a:ext cx="720080" cy="50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  <a:hlinkClick r:id="rId4" action="ppaction://hlinkfile"/>
              </a:rPr>
              <a:t>連結</a:t>
            </a:r>
            <a:endParaRPr lang="zh-TW" altLang="en-US" sz="20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93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" t="6842" r="4471" b="6220"/>
          <a:stretch/>
        </p:blipFill>
        <p:spPr bwMode="auto">
          <a:xfrm>
            <a:off x="3071664" y="1844824"/>
            <a:ext cx="6188348" cy="4357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文字方塊 2"/>
          <p:cNvSpPr txBox="1"/>
          <p:nvPr/>
        </p:nvSpPr>
        <p:spPr>
          <a:xfrm>
            <a:off x="3719736" y="692150"/>
            <a:ext cx="43396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b="1" dirty="0" smtClean="0">
                <a:solidFill>
                  <a:schemeClr val="bg1"/>
                </a:solidFill>
                <a:latin typeface="+mj-ea"/>
                <a:ea typeface="+mj-ea"/>
              </a:rPr>
              <a:t>說說你的感覺</a:t>
            </a:r>
            <a:r>
              <a:rPr lang="en-US" altLang="zh-TW" sz="5000" b="1" dirty="0" smtClean="0">
                <a:solidFill>
                  <a:schemeClr val="bg1"/>
                </a:solidFill>
                <a:latin typeface="+mj-ea"/>
                <a:ea typeface="+mj-ea"/>
              </a:rPr>
              <a:t>?</a:t>
            </a:r>
            <a:endParaRPr lang="zh-TW" altLang="en-US" sz="5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6433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231417" y="1916832"/>
            <a:ext cx="7729165" cy="38164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如果罷工有助公共利益的獲得，但是社會需要付出成本，可將罷工視為「必要之惡」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45C06B0-8AF0-4E58-B782-DFD28F86C253}"/>
              </a:ext>
            </a:extLst>
          </p:cNvPr>
          <p:cNvSpPr txBox="1"/>
          <p:nvPr/>
        </p:nvSpPr>
        <p:spPr>
          <a:xfrm>
            <a:off x="1199456" y="1412776"/>
            <a:ext cx="9834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5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“</a:t>
            </a:r>
            <a:endParaRPr lang="zh-TW" altLang="en-US" sz="11500" dirty="0">
              <a:solidFill>
                <a:srgbClr val="FF682E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6020B1F-4280-49CF-BFDB-7814FD8AAD92}"/>
              </a:ext>
            </a:extLst>
          </p:cNvPr>
          <p:cNvSpPr txBox="1"/>
          <p:nvPr/>
        </p:nvSpPr>
        <p:spPr>
          <a:xfrm>
            <a:off x="9768408" y="4437112"/>
            <a:ext cx="8640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15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”</a:t>
            </a:r>
            <a:endParaRPr lang="zh-TW" altLang="en-US" sz="1600" dirty="0">
              <a:solidFill>
                <a:srgbClr val="FF682E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777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43472" y="548680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罷工糾察線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415480" y="1916361"/>
            <a:ext cx="9289032" cy="417646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工會為了使會員遵守罷工決議，以及確保合法罷工的有效性，通常糾集工會成員及支持者施予訓練擔任糾察人員，在公司入口處或工廠大門外，採取人牆、</a:t>
            </a:r>
            <a:r>
              <a:rPr lang="zh-TW" altLang="en-US" sz="2800" u="sng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靜坐</a:t>
            </a:r>
            <a:r>
              <a:rPr lang="zh-TW" altLang="en-US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zh-TW" altLang="en-US" sz="2800" u="sng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遊行</a:t>
            </a:r>
            <a:r>
              <a:rPr lang="zh-TW" altLang="en-US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等手段，以勸說或抗議方式阻卻工人（非工會會員、替代人力）上工、顧客前往消費，或是阻止資方出貨（或是出車）、中斷營運，以達到迫使資方與工會協商談判之必要手段</a:t>
            </a:r>
          </a:p>
        </p:txBody>
      </p:sp>
    </p:spTree>
    <p:extLst>
      <p:ext uri="{BB962C8B-B14F-4D97-AF65-F5344CB8AC3E}">
        <p14:creationId xmlns:p14="http://schemas.microsoft.com/office/powerpoint/2010/main" val="176963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1271464" y="477218"/>
            <a:ext cx="396468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70000"/>
              </a:lnSpc>
            </a:pPr>
            <a:r>
              <a:rPr lang="zh-TW" altLang="en-US" sz="5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怠工非罷工</a:t>
            </a: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911225" y="1700808"/>
            <a:ext cx="9937303" cy="4814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bel"/>
              <a:buChar char="●"/>
              <a:defRPr sz="1800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■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■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l"/>
              <a:buChar char="■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指勞工不必完全停止手上工作，只是故意減緩工作速度，嚴重降低營運效率，以削減資方利潤。</a:t>
            </a:r>
            <a:endParaRPr lang="en-US" altLang="zh-TW" sz="2400" b="1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勞工一絲不苟地遵照與雇主所訂定的工作契約行事，表面上好像是要把工作做得盡善盡美，其實是工作進度牛步化、降低生產效率，讓雇主有所損失的行動，以示不滿之目的，就等於實質怠工，即為「按章工作」</a:t>
            </a:r>
            <a:endParaRPr lang="en-US" altLang="zh-TW" sz="2400" b="1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這種爭議行為一般被視為影響程度較罷工或停工來得緩和，而且比較不易受到雇主的紀律懲戒。</a:t>
            </a:r>
          </a:p>
        </p:txBody>
      </p:sp>
    </p:spTree>
    <p:extLst>
      <p:ext uri="{BB962C8B-B14F-4D97-AF65-F5344CB8AC3E}">
        <p14:creationId xmlns:p14="http://schemas.microsoft.com/office/powerpoint/2010/main" val="237978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1844824"/>
            <a:ext cx="9649072" cy="403244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勞資爭議處理法第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55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項</a:t>
            </a:r>
            <a:r>
              <a:rPr lang="zh-TW" altLang="en-US" sz="3200" dirty="0" smtClean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規定</a:t>
            </a:r>
            <a:r>
              <a:rPr lang="en-US" altLang="zh-TW" sz="3200" dirty="0" smtClean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「工會及其會員所為之爭議行為，該當刑法及其他特別刑法之構成要件，而</a:t>
            </a:r>
            <a:r>
              <a:rPr lang="zh-TW" altLang="en-US" sz="32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具有正當性者，不罰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  <a:r>
              <a:rPr lang="zh-TW" altLang="en-US" sz="3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但以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強暴脅迫致他人生命、身體受侵害或有受侵害之虞時，不適用之。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」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51573" y="691158"/>
            <a:ext cx="10474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暴力脅迫</a:t>
            </a:r>
            <a:r>
              <a:rPr lang="zh-TW" altLang="en-US" sz="44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行為，不在</a:t>
            </a:r>
            <a:r>
              <a:rPr lang="zh-TW" altLang="en-US" sz="44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民、刑事免責範圍內</a:t>
            </a:r>
            <a:endParaRPr lang="en-US" altLang="zh-TW" sz="44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088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圓角矩形 70"/>
          <p:cNvSpPr/>
          <p:nvPr/>
        </p:nvSpPr>
        <p:spPr>
          <a:xfrm>
            <a:off x="3071664" y="1557338"/>
            <a:ext cx="5472608" cy="3527846"/>
          </a:xfrm>
          <a:prstGeom prst="round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>
            <a:outerShdw blurRad="317500" dist="812800" dir="5400000" sx="81000" sy="81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id="{D83F037F-D0EF-41C3-836E-446371FB1BDB}"/>
              </a:ext>
            </a:extLst>
          </p:cNvPr>
          <p:cNvGrpSpPr/>
          <p:nvPr/>
        </p:nvGrpSpPr>
        <p:grpSpPr>
          <a:xfrm rot="20644888">
            <a:off x="6822193" y="3350737"/>
            <a:ext cx="3505535" cy="3160149"/>
            <a:chOff x="3602038" y="1039512"/>
            <a:chExt cx="4987925" cy="4778977"/>
          </a:xfrm>
          <a:effectLst/>
        </p:grpSpPr>
        <p:sp>
          <p:nvSpPr>
            <p:cNvPr id="5" name="任意多边形 4">
              <a:extLst>
                <a:ext uri="{FF2B5EF4-FFF2-40B4-BE49-F238E27FC236}">
                  <a16:creationId xmlns:a16="http://schemas.microsoft.com/office/drawing/2014/main" id="{428BDCE1-3EE9-4C4A-9F5D-D049708D83E7}"/>
                </a:ext>
              </a:extLst>
            </p:cNvPr>
            <p:cNvSpPr/>
            <p:nvPr/>
          </p:nvSpPr>
          <p:spPr bwMode="auto">
            <a:xfrm>
              <a:off x="4271057" y="2019078"/>
              <a:ext cx="2041561" cy="2114405"/>
            </a:xfrm>
            <a:custGeom>
              <a:avLst/>
              <a:gdLst>
                <a:gd name="T0" fmla="*/ 311 w 512"/>
                <a:gd name="T1" fmla="*/ 420 h 531"/>
                <a:gd name="T2" fmla="*/ 311 w 512"/>
                <a:gd name="T3" fmla="*/ 333 h 531"/>
                <a:gd name="T4" fmla="*/ 399 w 512"/>
                <a:gd name="T5" fmla="*/ 333 h 531"/>
                <a:gd name="T6" fmla="*/ 415 w 512"/>
                <a:gd name="T7" fmla="*/ 362 h 531"/>
                <a:gd name="T8" fmla="*/ 512 w 512"/>
                <a:gd name="T9" fmla="*/ 265 h 531"/>
                <a:gd name="T10" fmla="*/ 416 w 512"/>
                <a:gd name="T11" fmla="*/ 170 h 531"/>
                <a:gd name="T12" fmla="*/ 449 w 512"/>
                <a:gd name="T13" fmla="*/ 153 h 531"/>
                <a:gd name="T14" fmla="*/ 449 w 512"/>
                <a:gd name="T15" fmla="*/ 66 h 531"/>
                <a:gd name="T16" fmla="*/ 362 w 512"/>
                <a:gd name="T17" fmla="*/ 66 h 531"/>
                <a:gd name="T18" fmla="*/ 345 w 512"/>
                <a:gd name="T19" fmla="*/ 99 h 531"/>
                <a:gd name="T20" fmla="*/ 246 w 512"/>
                <a:gd name="T21" fmla="*/ 0 h 531"/>
                <a:gd name="T22" fmla="*/ 25 w 512"/>
                <a:gd name="T23" fmla="*/ 220 h 531"/>
                <a:gd name="T24" fmla="*/ 25 w 512"/>
                <a:gd name="T25" fmla="*/ 310 h 531"/>
                <a:gd name="T26" fmla="*/ 246 w 512"/>
                <a:gd name="T27" fmla="*/ 531 h 531"/>
                <a:gd name="T28" fmla="*/ 341 w 512"/>
                <a:gd name="T29" fmla="*/ 436 h 531"/>
                <a:gd name="T30" fmla="*/ 311 w 512"/>
                <a:gd name="T31" fmla="*/ 42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2" h="531">
                  <a:moveTo>
                    <a:pt x="311" y="420"/>
                  </a:moveTo>
                  <a:cubicBezTo>
                    <a:pt x="287" y="396"/>
                    <a:pt x="287" y="357"/>
                    <a:pt x="311" y="333"/>
                  </a:cubicBezTo>
                  <a:cubicBezTo>
                    <a:pt x="336" y="308"/>
                    <a:pt x="375" y="308"/>
                    <a:pt x="399" y="333"/>
                  </a:cubicBezTo>
                  <a:cubicBezTo>
                    <a:pt x="407" y="341"/>
                    <a:pt x="412" y="351"/>
                    <a:pt x="415" y="362"/>
                  </a:cubicBezTo>
                  <a:cubicBezTo>
                    <a:pt x="512" y="265"/>
                    <a:pt x="512" y="265"/>
                    <a:pt x="512" y="265"/>
                  </a:cubicBezTo>
                  <a:cubicBezTo>
                    <a:pt x="416" y="170"/>
                    <a:pt x="416" y="170"/>
                    <a:pt x="416" y="170"/>
                  </a:cubicBezTo>
                  <a:cubicBezTo>
                    <a:pt x="428" y="168"/>
                    <a:pt x="440" y="162"/>
                    <a:pt x="449" y="153"/>
                  </a:cubicBezTo>
                  <a:cubicBezTo>
                    <a:pt x="473" y="129"/>
                    <a:pt x="473" y="90"/>
                    <a:pt x="449" y="66"/>
                  </a:cubicBezTo>
                  <a:cubicBezTo>
                    <a:pt x="425" y="42"/>
                    <a:pt x="386" y="42"/>
                    <a:pt x="362" y="66"/>
                  </a:cubicBezTo>
                  <a:cubicBezTo>
                    <a:pt x="353" y="75"/>
                    <a:pt x="347" y="87"/>
                    <a:pt x="345" y="99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5" y="220"/>
                    <a:pt x="25" y="220"/>
                    <a:pt x="25" y="220"/>
                  </a:cubicBezTo>
                  <a:cubicBezTo>
                    <a:pt x="0" y="245"/>
                    <a:pt x="0" y="285"/>
                    <a:pt x="25" y="310"/>
                  </a:cubicBezTo>
                  <a:cubicBezTo>
                    <a:pt x="246" y="531"/>
                    <a:pt x="246" y="531"/>
                    <a:pt x="246" y="531"/>
                  </a:cubicBezTo>
                  <a:cubicBezTo>
                    <a:pt x="341" y="436"/>
                    <a:pt x="341" y="436"/>
                    <a:pt x="341" y="436"/>
                  </a:cubicBezTo>
                  <a:cubicBezTo>
                    <a:pt x="330" y="433"/>
                    <a:pt x="320" y="428"/>
                    <a:pt x="311" y="420"/>
                  </a:cubicBezTo>
                  <a:close/>
                </a:path>
              </a:pathLst>
            </a:custGeom>
            <a:solidFill>
              <a:srgbClr val="63C0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任意多边形 5">
              <a:extLst>
                <a:ext uri="{FF2B5EF4-FFF2-40B4-BE49-F238E27FC236}">
                  <a16:creationId xmlns:a16="http://schemas.microsoft.com/office/drawing/2014/main" id="{5889B329-F476-4432-A1F4-633BDA0A6EEB}"/>
                </a:ext>
              </a:extLst>
            </p:cNvPr>
            <p:cNvSpPr/>
            <p:nvPr/>
          </p:nvSpPr>
          <p:spPr bwMode="auto">
            <a:xfrm>
              <a:off x="5252539" y="3073405"/>
              <a:ext cx="2118238" cy="2039642"/>
            </a:xfrm>
            <a:custGeom>
              <a:avLst/>
              <a:gdLst>
                <a:gd name="T0" fmla="*/ 436 w 531"/>
                <a:gd name="T1" fmla="*/ 171 h 512"/>
                <a:gd name="T2" fmla="*/ 419 w 531"/>
                <a:gd name="T3" fmla="*/ 205 h 512"/>
                <a:gd name="T4" fmla="*/ 332 w 531"/>
                <a:gd name="T5" fmla="*/ 205 h 512"/>
                <a:gd name="T6" fmla="*/ 332 w 531"/>
                <a:gd name="T7" fmla="*/ 118 h 512"/>
                <a:gd name="T8" fmla="*/ 366 w 531"/>
                <a:gd name="T9" fmla="*/ 101 h 512"/>
                <a:gd name="T10" fmla="*/ 266 w 531"/>
                <a:gd name="T11" fmla="*/ 0 h 512"/>
                <a:gd name="T12" fmla="*/ 169 w 531"/>
                <a:gd name="T13" fmla="*/ 97 h 512"/>
                <a:gd name="T14" fmla="*/ 153 w 531"/>
                <a:gd name="T15" fmla="*/ 68 h 512"/>
                <a:gd name="T16" fmla="*/ 65 w 531"/>
                <a:gd name="T17" fmla="*/ 68 h 512"/>
                <a:gd name="T18" fmla="*/ 65 w 531"/>
                <a:gd name="T19" fmla="*/ 155 h 512"/>
                <a:gd name="T20" fmla="*/ 95 w 531"/>
                <a:gd name="T21" fmla="*/ 171 h 512"/>
                <a:gd name="T22" fmla="*/ 0 w 531"/>
                <a:gd name="T23" fmla="*/ 266 h 512"/>
                <a:gd name="T24" fmla="*/ 221 w 531"/>
                <a:gd name="T25" fmla="*/ 487 h 512"/>
                <a:gd name="T26" fmla="*/ 311 w 531"/>
                <a:gd name="T27" fmla="*/ 487 h 512"/>
                <a:gd name="T28" fmla="*/ 531 w 531"/>
                <a:gd name="T29" fmla="*/ 266 h 512"/>
                <a:gd name="T30" fmla="*/ 436 w 531"/>
                <a:gd name="T31" fmla="*/ 17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1" h="512">
                  <a:moveTo>
                    <a:pt x="436" y="171"/>
                  </a:moveTo>
                  <a:cubicBezTo>
                    <a:pt x="434" y="183"/>
                    <a:pt x="429" y="195"/>
                    <a:pt x="419" y="205"/>
                  </a:cubicBezTo>
                  <a:cubicBezTo>
                    <a:pt x="395" y="229"/>
                    <a:pt x="356" y="229"/>
                    <a:pt x="332" y="205"/>
                  </a:cubicBezTo>
                  <a:cubicBezTo>
                    <a:pt x="308" y="181"/>
                    <a:pt x="308" y="142"/>
                    <a:pt x="332" y="118"/>
                  </a:cubicBezTo>
                  <a:cubicBezTo>
                    <a:pt x="342" y="108"/>
                    <a:pt x="353" y="103"/>
                    <a:pt x="366" y="101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169" y="97"/>
                    <a:pt x="169" y="97"/>
                    <a:pt x="169" y="97"/>
                  </a:cubicBezTo>
                  <a:cubicBezTo>
                    <a:pt x="166" y="86"/>
                    <a:pt x="161" y="76"/>
                    <a:pt x="153" y="68"/>
                  </a:cubicBezTo>
                  <a:cubicBezTo>
                    <a:pt x="129" y="43"/>
                    <a:pt x="90" y="43"/>
                    <a:pt x="65" y="68"/>
                  </a:cubicBezTo>
                  <a:cubicBezTo>
                    <a:pt x="41" y="92"/>
                    <a:pt x="41" y="131"/>
                    <a:pt x="65" y="155"/>
                  </a:cubicBezTo>
                  <a:cubicBezTo>
                    <a:pt x="74" y="163"/>
                    <a:pt x="84" y="168"/>
                    <a:pt x="95" y="171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221" y="487"/>
                    <a:pt x="221" y="487"/>
                    <a:pt x="221" y="487"/>
                  </a:cubicBezTo>
                  <a:cubicBezTo>
                    <a:pt x="245" y="512"/>
                    <a:pt x="286" y="512"/>
                    <a:pt x="311" y="487"/>
                  </a:cubicBezTo>
                  <a:cubicBezTo>
                    <a:pt x="531" y="266"/>
                    <a:pt x="531" y="266"/>
                    <a:pt x="531" y="266"/>
                  </a:cubicBezTo>
                  <a:lnTo>
                    <a:pt x="436" y="171"/>
                  </a:lnTo>
                  <a:close/>
                </a:path>
              </a:pathLst>
            </a:custGeom>
            <a:solidFill>
              <a:srgbClr val="B0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" name="任意多边形 6">
              <a:extLst>
                <a:ext uri="{FF2B5EF4-FFF2-40B4-BE49-F238E27FC236}">
                  <a16:creationId xmlns:a16="http://schemas.microsoft.com/office/drawing/2014/main" id="{E334E0EF-617B-4D00-AEA2-F5FC7E18E8A6}"/>
                </a:ext>
              </a:extLst>
            </p:cNvPr>
            <p:cNvSpPr/>
            <p:nvPr/>
          </p:nvSpPr>
          <p:spPr bwMode="auto">
            <a:xfrm>
              <a:off x="5252540" y="1039512"/>
              <a:ext cx="2118239" cy="2033893"/>
            </a:xfrm>
            <a:custGeom>
              <a:avLst/>
              <a:gdLst>
                <a:gd name="T0" fmla="*/ 469 w 531"/>
                <a:gd name="T1" fmla="*/ 362 h 511"/>
                <a:gd name="T2" fmla="*/ 432 w 531"/>
                <a:gd name="T3" fmla="*/ 345 h 511"/>
                <a:gd name="T4" fmla="*/ 531 w 531"/>
                <a:gd name="T5" fmla="*/ 246 h 511"/>
                <a:gd name="T6" fmla="*/ 311 w 531"/>
                <a:gd name="T7" fmla="*/ 25 h 511"/>
                <a:gd name="T8" fmla="*/ 221 w 531"/>
                <a:gd name="T9" fmla="*/ 25 h 511"/>
                <a:gd name="T10" fmla="*/ 0 w 531"/>
                <a:gd name="T11" fmla="*/ 246 h 511"/>
                <a:gd name="T12" fmla="*/ 99 w 531"/>
                <a:gd name="T13" fmla="*/ 345 h 511"/>
                <a:gd name="T14" fmla="*/ 116 w 531"/>
                <a:gd name="T15" fmla="*/ 312 h 511"/>
                <a:gd name="T16" fmla="*/ 203 w 531"/>
                <a:gd name="T17" fmla="*/ 312 h 511"/>
                <a:gd name="T18" fmla="*/ 203 w 531"/>
                <a:gd name="T19" fmla="*/ 399 h 511"/>
                <a:gd name="T20" fmla="*/ 170 w 531"/>
                <a:gd name="T21" fmla="*/ 416 h 511"/>
                <a:gd name="T22" fmla="*/ 266 w 531"/>
                <a:gd name="T23" fmla="*/ 511 h 511"/>
                <a:gd name="T24" fmla="*/ 365 w 531"/>
                <a:gd name="T25" fmla="*/ 412 h 511"/>
                <a:gd name="T26" fmla="*/ 382 w 531"/>
                <a:gd name="T27" fmla="*/ 450 h 511"/>
                <a:gd name="T28" fmla="*/ 469 w 531"/>
                <a:gd name="T29" fmla="*/ 450 h 511"/>
                <a:gd name="T30" fmla="*/ 469 w 531"/>
                <a:gd name="T31" fmla="*/ 362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1" h="511">
                  <a:moveTo>
                    <a:pt x="469" y="362"/>
                  </a:moveTo>
                  <a:cubicBezTo>
                    <a:pt x="459" y="352"/>
                    <a:pt x="446" y="346"/>
                    <a:pt x="432" y="345"/>
                  </a:cubicBezTo>
                  <a:cubicBezTo>
                    <a:pt x="531" y="246"/>
                    <a:pt x="531" y="246"/>
                    <a:pt x="531" y="246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286" y="0"/>
                    <a:pt x="245" y="0"/>
                    <a:pt x="221" y="25"/>
                  </a:cubicBezTo>
                  <a:cubicBezTo>
                    <a:pt x="0" y="246"/>
                    <a:pt x="0" y="246"/>
                    <a:pt x="0" y="246"/>
                  </a:cubicBezTo>
                  <a:cubicBezTo>
                    <a:pt x="99" y="345"/>
                    <a:pt x="99" y="345"/>
                    <a:pt x="99" y="345"/>
                  </a:cubicBezTo>
                  <a:cubicBezTo>
                    <a:pt x="101" y="333"/>
                    <a:pt x="107" y="321"/>
                    <a:pt x="116" y="312"/>
                  </a:cubicBezTo>
                  <a:cubicBezTo>
                    <a:pt x="140" y="288"/>
                    <a:pt x="179" y="288"/>
                    <a:pt x="203" y="312"/>
                  </a:cubicBezTo>
                  <a:cubicBezTo>
                    <a:pt x="227" y="336"/>
                    <a:pt x="227" y="375"/>
                    <a:pt x="203" y="399"/>
                  </a:cubicBezTo>
                  <a:cubicBezTo>
                    <a:pt x="194" y="408"/>
                    <a:pt x="182" y="414"/>
                    <a:pt x="170" y="416"/>
                  </a:cubicBezTo>
                  <a:cubicBezTo>
                    <a:pt x="266" y="511"/>
                    <a:pt x="266" y="511"/>
                    <a:pt x="266" y="511"/>
                  </a:cubicBezTo>
                  <a:cubicBezTo>
                    <a:pt x="365" y="412"/>
                    <a:pt x="365" y="412"/>
                    <a:pt x="365" y="412"/>
                  </a:cubicBezTo>
                  <a:cubicBezTo>
                    <a:pt x="366" y="426"/>
                    <a:pt x="372" y="439"/>
                    <a:pt x="382" y="450"/>
                  </a:cubicBezTo>
                  <a:cubicBezTo>
                    <a:pt x="406" y="474"/>
                    <a:pt x="445" y="474"/>
                    <a:pt x="469" y="450"/>
                  </a:cubicBezTo>
                  <a:cubicBezTo>
                    <a:pt x="494" y="425"/>
                    <a:pt x="494" y="386"/>
                    <a:pt x="469" y="362"/>
                  </a:cubicBezTo>
                  <a:close/>
                </a:path>
              </a:pathLst>
            </a:custGeom>
            <a:solidFill>
              <a:srgbClr val="97E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任意多边形 7">
              <a:extLst>
                <a:ext uri="{FF2B5EF4-FFF2-40B4-BE49-F238E27FC236}">
                  <a16:creationId xmlns:a16="http://schemas.microsoft.com/office/drawing/2014/main" id="{E93704E0-8D2A-44E0-8A63-1255FFA0315B}"/>
                </a:ext>
              </a:extLst>
            </p:cNvPr>
            <p:cNvSpPr/>
            <p:nvPr/>
          </p:nvSpPr>
          <p:spPr bwMode="auto">
            <a:xfrm>
              <a:off x="6312617" y="2019078"/>
              <a:ext cx="2039643" cy="2114405"/>
            </a:xfrm>
            <a:custGeom>
              <a:avLst/>
              <a:gdLst>
                <a:gd name="T0" fmla="*/ 486 w 511"/>
                <a:gd name="T1" fmla="*/ 310 h 531"/>
                <a:gd name="T2" fmla="*/ 486 w 511"/>
                <a:gd name="T3" fmla="*/ 220 h 531"/>
                <a:gd name="T4" fmla="*/ 265 w 511"/>
                <a:gd name="T5" fmla="*/ 0 h 531"/>
                <a:gd name="T6" fmla="*/ 166 w 511"/>
                <a:gd name="T7" fmla="*/ 99 h 531"/>
                <a:gd name="T8" fmla="*/ 203 w 511"/>
                <a:gd name="T9" fmla="*/ 116 h 531"/>
                <a:gd name="T10" fmla="*/ 203 w 511"/>
                <a:gd name="T11" fmla="*/ 204 h 531"/>
                <a:gd name="T12" fmla="*/ 116 w 511"/>
                <a:gd name="T13" fmla="*/ 204 h 531"/>
                <a:gd name="T14" fmla="*/ 99 w 511"/>
                <a:gd name="T15" fmla="*/ 166 h 531"/>
                <a:gd name="T16" fmla="*/ 0 w 511"/>
                <a:gd name="T17" fmla="*/ 265 h 531"/>
                <a:gd name="T18" fmla="*/ 100 w 511"/>
                <a:gd name="T19" fmla="*/ 366 h 531"/>
                <a:gd name="T20" fmla="*/ 66 w 511"/>
                <a:gd name="T21" fmla="*/ 383 h 531"/>
                <a:gd name="T22" fmla="*/ 66 w 511"/>
                <a:gd name="T23" fmla="*/ 470 h 531"/>
                <a:gd name="T24" fmla="*/ 153 w 511"/>
                <a:gd name="T25" fmla="*/ 470 h 531"/>
                <a:gd name="T26" fmla="*/ 170 w 511"/>
                <a:gd name="T27" fmla="*/ 436 h 531"/>
                <a:gd name="T28" fmla="*/ 265 w 511"/>
                <a:gd name="T29" fmla="*/ 531 h 531"/>
                <a:gd name="T30" fmla="*/ 486 w 511"/>
                <a:gd name="T31" fmla="*/ 31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1" h="531">
                  <a:moveTo>
                    <a:pt x="486" y="310"/>
                  </a:moveTo>
                  <a:cubicBezTo>
                    <a:pt x="511" y="285"/>
                    <a:pt x="511" y="245"/>
                    <a:pt x="486" y="220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166" y="99"/>
                    <a:pt x="166" y="99"/>
                    <a:pt x="166" y="99"/>
                  </a:cubicBezTo>
                  <a:cubicBezTo>
                    <a:pt x="180" y="100"/>
                    <a:pt x="193" y="106"/>
                    <a:pt x="203" y="116"/>
                  </a:cubicBezTo>
                  <a:cubicBezTo>
                    <a:pt x="228" y="140"/>
                    <a:pt x="228" y="179"/>
                    <a:pt x="203" y="204"/>
                  </a:cubicBezTo>
                  <a:cubicBezTo>
                    <a:pt x="179" y="228"/>
                    <a:pt x="140" y="228"/>
                    <a:pt x="116" y="204"/>
                  </a:cubicBezTo>
                  <a:cubicBezTo>
                    <a:pt x="106" y="193"/>
                    <a:pt x="100" y="180"/>
                    <a:pt x="99" y="166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100" y="366"/>
                    <a:pt x="100" y="366"/>
                    <a:pt x="100" y="366"/>
                  </a:cubicBezTo>
                  <a:cubicBezTo>
                    <a:pt x="87" y="368"/>
                    <a:pt x="76" y="373"/>
                    <a:pt x="66" y="383"/>
                  </a:cubicBezTo>
                  <a:cubicBezTo>
                    <a:pt x="42" y="407"/>
                    <a:pt x="42" y="446"/>
                    <a:pt x="66" y="470"/>
                  </a:cubicBezTo>
                  <a:cubicBezTo>
                    <a:pt x="90" y="494"/>
                    <a:pt x="129" y="494"/>
                    <a:pt x="153" y="470"/>
                  </a:cubicBezTo>
                  <a:cubicBezTo>
                    <a:pt x="163" y="460"/>
                    <a:pt x="168" y="448"/>
                    <a:pt x="170" y="436"/>
                  </a:cubicBezTo>
                  <a:cubicBezTo>
                    <a:pt x="265" y="531"/>
                    <a:pt x="265" y="531"/>
                    <a:pt x="265" y="531"/>
                  </a:cubicBezTo>
                  <a:lnTo>
                    <a:pt x="486" y="310"/>
                  </a:ln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任意多边形 8">
              <a:extLst>
                <a:ext uri="{FF2B5EF4-FFF2-40B4-BE49-F238E27FC236}">
                  <a16:creationId xmlns:a16="http://schemas.microsoft.com/office/drawing/2014/main" id="{602BD947-E47D-401D-B077-D10CE1B5FAB2}"/>
                </a:ext>
              </a:extLst>
            </p:cNvPr>
            <p:cNvSpPr/>
            <p:nvPr/>
          </p:nvSpPr>
          <p:spPr bwMode="auto">
            <a:xfrm>
              <a:off x="7167580" y="2377549"/>
              <a:ext cx="1088832" cy="1408965"/>
            </a:xfrm>
            <a:custGeom>
              <a:avLst/>
              <a:gdLst>
                <a:gd name="T0" fmla="*/ 273 w 273"/>
                <a:gd name="T1" fmla="*/ 220 h 354"/>
                <a:gd name="T2" fmla="*/ 254 w 273"/>
                <a:gd name="T3" fmla="*/ 180 h 354"/>
                <a:gd name="T4" fmla="*/ 195 w 273"/>
                <a:gd name="T5" fmla="*/ 112 h 354"/>
                <a:gd name="T6" fmla="*/ 178 w 273"/>
                <a:gd name="T7" fmla="*/ 115 h 354"/>
                <a:gd name="T8" fmla="*/ 137 w 273"/>
                <a:gd name="T9" fmla="*/ 44 h 354"/>
                <a:gd name="T10" fmla="*/ 132 w 273"/>
                <a:gd name="T11" fmla="*/ 47 h 354"/>
                <a:gd name="T12" fmla="*/ 126 w 273"/>
                <a:gd name="T13" fmla="*/ 9 h 354"/>
                <a:gd name="T14" fmla="*/ 117 w 273"/>
                <a:gd name="T15" fmla="*/ 5 h 354"/>
                <a:gd name="T16" fmla="*/ 107 w 273"/>
                <a:gd name="T17" fmla="*/ 5 h 354"/>
                <a:gd name="T18" fmla="*/ 99 w 273"/>
                <a:gd name="T19" fmla="*/ 2 h 354"/>
                <a:gd name="T20" fmla="*/ 96 w 273"/>
                <a:gd name="T21" fmla="*/ 8 h 354"/>
                <a:gd name="T22" fmla="*/ 91 w 273"/>
                <a:gd name="T23" fmla="*/ 13 h 354"/>
                <a:gd name="T24" fmla="*/ 103 w 273"/>
                <a:gd name="T25" fmla="*/ 36 h 354"/>
                <a:gd name="T26" fmla="*/ 88 w 273"/>
                <a:gd name="T27" fmla="*/ 35 h 354"/>
                <a:gd name="T28" fmla="*/ 100 w 273"/>
                <a:gd name="T29" fmla="*/ 45 h 354"/>
                <a:gd name="T30" fmla="*/ 113 w 273"/>
                <a:gd name="T31" fmla="*/ 60 h 354"/>
                <a:gd name="T32" fmla="*/ 114 w 273"/>
                <a:gd name="T33" fmla="*/ 61 h 354"/>
                <a:gd name="T34" fmla="*/ 110 w 273"/>
                <a:gd name="T35" fmla="*/ 65 h 354"/>
                <a:gd name="T36" fmla="*/ 154 w 273"/>
                <a:gd name="T37" fmla="*/ 144 h 354"/>
                <a:gd name="T38" fmla="*/ 150 w 273"/>
                <a:gd name="T39" fmla="*/ 197 h 354"/>
                <a:gd name="T40" fmla="*/ 147 w 273"/>
                <a:gd name="T41" fmla="*/ 216 h 354"/>
                <a:gd name="T42" fmla="*/ 91 w 273"/>
                <a:gd name="T43" fmla="*/ 135 h 354"/>
                <a:gd name="T44" fmla="*/ 47 w 273"/>
                <a:gd name="T45" fmla="*/ 62 h 354"/>
                <a:gd name="T46" fmla="*/ 44 w 273"/>
                <a:gd name="T47" fmla="*/ 63 h 354"/>
                <a:gd name="T48" fmla="*/ 44 w 273"/>
                <a:gd name="T49" fmla="*/ 45 h 354"/>
                <a:gd name="T50" fmla="*/ 46 w 273"/>
                <a:gd name="T51" fmla="*/ 30 h 354"/>
                <a:gd name="T52" fmla="*/ 36 w 273"/>
                <a:gd name="T53" fmla="*/ 41 h 354"/>
                <a:gd name="T54" fmla="*/ 28 w 273"/>
                <a:gd name="T55" fmla="*/ 16 h 354"/>
                <a:gd name="T56" fmla="*/ 22 w 273"/>
                <a:gd name="T57" fmla="*/ 16 h 354"/>
                <a:gd name="T58" fmla="*/ 15 w 273"/>
                <a:gd name="T59" fmla="*/ 13 h 354"/>
                <a:gd name="T60" fmla="*/ 11 w 273"/>
                <a:gd name="T61" fmla="*/ 21 h 354"/>
                <a:gd name="T62" fmla="*/ 4 w 273"/>
                <a:gd name="T63" fmla="*/ 27 h 354"/>
                <a:gd name="T64" fmla="*/ 0 w 273"/>
                <a:gd name="T65" fmla="*/ 37 h 354"/>
                <a:gd name="T66" fmla="*/ 27 w 273"/>
                <a:gd name="T67" fmla="*/ 72 h 354"/>
                <a:gd name="T68" fmla="*/ 24 w 273"/>
                <a:gd name="T69" fmla="*/ 74 h 354"/>
                <a:gd name="T70" fmla="*/ 83 w 273"/>
                <a:gd name="T71" fmla="*/ 215 h 354"/>
                <a:gd name="T72" fmla="*/ 138 w 273"/>
                <a:gd name="T73" fmla="*/ 354 h 354"/>
                <a:gd name="T74" fmla="*/ 138 w 273"/>
                <a:gd name="T75" fmla="*/ 354 h 354"/>
                <a:gd name="T76" fmla="*/ 272 w 273"/>
                <a:gd name="T77" fmla="*/ 220 h 354"/>
                <a:gd name="T78" fmla="*/ 273 w 273"/>
                <a:gd name="T79" fmla="*/ 22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3" h="354">
                  <a:moveTo>
                    <a:pt x="273" y="220"/>
                  </a:moveTo>
                  <a:cubicBezTo>
                    <a:pt x="265" y="208"/>
                    <a:pt x="256" y="193"/>
                    <a:pt x="254" y="180"/>
                  </a:cubicBezTo>
                  <a:cubicBezTo>
                    <a:pt x="249" y="153"/>
                    <a:pt x="238" y="112"/>
                    <a:pt x="195" y="112"/>
                  </a:cubicBezTo>
                  <a:cubicBezTo>
                    <a:pt x="188" y="112"/>
                    <a:pt x="183" y="113"/>
                    <a:pt x="178" y="115"/>
                  </a:cubicBezTo>
                  <a:cubicBezTo>
                    <a:pt x="156" y="78"/>
                    <a:pt x="137" y="44"/>
                    <a:pt x="137" y="44"/>
                  </a:cubicBezTo>
                  <a:cubicBezTo>
                    <a:pt x="137" y="44"/>
                    <a:pt x="135" y="45"/>
                    <a:pt x="132" y="47"/>
                  </a:cubicBezTo>
                  <a:cubicBezTo>
                    <a:pt x="134" y="31"/>
                    <a:pt x="129" y="12"/>
                    <a:pt x="126" y="9"/>
                  </a:cubicBezTo>
                  <a:cubicBezTo>
                    <a:pt x="122" y="5"/>
                    <a:pt x="117" y="5"/>
                    <a:pt x="117" y="5"/>
                  </a:cubicBezTo>
                  <a:cubicBezTo>
                    <a:pt x="112" y="2"/>
                    <a:pt x="107" y="5"/>
                    <a:pt x="107" y="5"/>
                  </a:cubicBezTo>
                  <a:cubicBezTo>
                    <a:pt x="107" y="5"/>
                    <a:pt x="103" y="0"/>
                    <a:pt x="99" y="2"/>
                  </a:cubicBezTo>
                  <a:cubicBezTo>
                    <a:pt x="95" y="3"/>
                    <a:pt x="96" y="8"/>
                    <a:pt x="96" y="8"/>
                  </a:cubicBezTo>
                  <a:cubicBezTo>
                    <a:pt x="96" y="8"/>
                    <a:pt x="92" y="10"/>
                    <a:pt x="91" y="13"/>
                  </a:cubicBezTo>
                  <a:cubicBezTo>
                    <a:pt x="91" y="16"/>
                    <a:pt x="103" y="36"/>
                    <a:pt x="103" y="36"/>
                  </a:cubicBezTo>
                  <a:cubicBezTo>
                    <a:pt x="99" y="33"/>
                    <a:pt x="89" y="32"/>
                    <a:pt x="88" y="35"/>
                  </a:cubicBezTo>
                  <a:cubicBezTo>
                    <a:pt x="87" y="39"/>
                    <a:pt x="93" y="40"/>
                    <a:pt x="100" y="45"/>
                  </a:cubicBezTo>
                  <a:cubicBezTo>
                    <a:pt x="108" y="50"/>
                    <a:pt x="113" y="60"/>
                    <a:pt x="113" y="60"/>
                  </a:cubicBezTo>
                  <a:cubicBezTo>
                    <a:pt x="113" y="60"/>
                    <a:pt x="113" y="60"/>
                    <a:pt x="114" y="61"/>
                  </a:cubicBezTo>
                  <a:cubicBezTo>
                    <a:pt x="111" y="62"/>
                    <a:pt x="110" y="64"/>
                    <a:pt x="110" y="65"/>
                  </a:cubicBezTo>
                  <a:cubicBezTo>
                    <a:pt x="108" y="68"/>
                    <a:pt x="137" y="116"/>
                    <a:pt x="154" y="144"/>
                  </a:cubicBezTo>
                  <a:cubicBezTo>
                    <a:pt x="149" y="162"/>
                    <a:pt x="151" y="184"/>
                    <a:pt x="150" y="197"/>
                  </a:cubicBezTo>
                  <a:cubicBezTo>
                    <a:pt x="150" y="203"/>
                    <a:pt x="149" y="210"/>
                    <a:pt x="147" y="216"/>
                  </a:cubicBezTo>
                  <a:cubicBezTo>
                    <a:pt x="133" y="195"/>
                    <a:pt x="105" y="155"/>
                    <a:pt x="91" y="135"/>
                  </a:cubicBezTo>
                  <a:cubicBezTo>
                    <a:pt x="71" y="109"/>
                    <a:pt x="47" y="62"/>
                    <a:pt x="47" y="62"/>
                  </a:cubicBezTo>
                  <a:cubicBezTo>
                    <a:pt x="47" y="62"/>
                    <a:pt x="46" y="62"/>
                    <a:pt x="44" y="63"/>
                  </a:cubicBezTo>
                  <a:cubicBezTo>
                    <a:pt x="44" y="60"/>
                    <a:pt x="42" y="52"/>
                    <a:pt x="44" y="45"/>
                  </a:cubicBezTo>
                  <a:cubicBezTo>
                    <a:pt x="45" y="36"/>
                    <a:pt x="49" y="32"/>
                    <a:pt x="46" y="30"/>
                  </a:cubicBezTo>
                  <a:cubicBezTo>
                    <a:pt x="43" y="28"/>
                    <a:pt x="37" y="36"/>
                    <a:pt x="36" y="41"/>
                  </a:cubicBezTo>
                  <a:cubicBezTo>
                    <a:pt x="36" y="41"/>
                    <a:pt x="31" y="18"/>
                    <a:pt x="28" y="16"/>
                  </a:cubicBezTo>
                  <a:cubicBezTo>
                    <a:pt x="26" y="15"/>
                    <a:pt x="22" y="16"/>
                    <a:pt x="22" y="16"/>
                  </a:cubicBezTo>
                  <a:cubicBezTo>
                    <a:pt x="22" y="16"/>
                    <a:pt x="19" y="12"/>
                    <a:pt x="15" y="13"/>
                  </a:cubicBezTo>
                  <a:cubicBezTo>
                    <a:pt x="11" y="15"/>
                    <a:pt x="11" y="21"/>
                    <a:pt x="11" y="21"/>
                  </a:cubicBezTo>
                  <a:cubicBezTo>
                    <a:pt x="11" y="21"/>
                    <a:pt x="5" y="23"/>
                    <a:pt x="4" y="27"/>
                  </a:cubicBezTo>
                  <a:cubicBezTo>
                    <a:pt x="4" y="27"/>
                    <a:pt x="0" y="31"/>
                    <a:pt x="0" y="37"/>
                  </a:cubicBezTo>
                  <a:cubicBezTo>
                    <a:pt x="0" y="42"/>
                    <a:pt x="12" y="63"/>
                    <a:pt x="27" y="72"/>
                  </a:cubicBezTo>
                  <a:cubicBezTo>
                    <a:pt x="25" y="73"/>
                    <a:pt x="24" y="73"/>
                    <a:pt x="24" y="74"/>
                  </a:cubicBezTo>
                  <a:cubicBezTo>
                    <a:pt x="21" y="79"/>
                    <a:pt x="59" y="182"/>
                    <a:pt x="83" y="215"/>
                  </a:cubicBezTo>
                  <a:cubicBezTo>
                    <a:pt x="108" y="249"/>
                    <a:pt x="130" y="330"/>
                    <a:pt x="138" y="354"/>
                  </a:cubicBezTo>
                  <a:cubicBezTo>
                    <a:pt x="138" y="354"/>
                    <a:pt x="138" y="354"/>
                    <a:pt x="138" y="354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2" y="220"/>
                    <a:pt x="272" y="220"/>
                    <a:pt x="273" y="220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任意多边形 9">
              <a:extLst>
                <a:ext uri="{FF2B5EF4-FFF2-40B4-BE49-F238E27FC236}">
                  <a16:creationId xmlns:a16="http://schemas.microsoft.com/office/drawing/2014/main" id="{67D90593-2643-412E-B920-1FB66F109C84}"/>
                </a:ext>
              </a:extLst>
            </p:cNvPr>
            <p:cNvSpPr/>
            <p:nvPr/>
          </p:nvSpPr>
          <p:spPr bwMode="auto">
            <a:xfrm>
              <a:off x="5655101" y="3759676"/>
              <a:ext cx="1313117" cy="1353372"/>
            </a:xfrm>
            <a:custGeom>
              <a:avLst/>
              <a:gdLst>
                <a:gd name="T0" fmla="*/ 310 w 329"/>
                <a:gd name="T1" fmla="*/ 62 h 340"/>
                <a:gd name="T2" fmla="*/ 307 w 329"/>
                <a:gd name="T3" fmla="*/ 60 h 340"/>
                <a:gd name="T4" fmla="*/ 328 w 329"/>
                <a:gd name="T5" fmla="*/ 22 h 340"/>
                <a:gd name="T6" fmla="*/ 323 w 329"/>
                <a:gd name="T7" fmla="*/ 14 h 340"/>
                <a:gd name="T8" fmla="*/ 315 w 329"/>
                <a:gd name="T9" fmla="*/ 8 h 340"/>
                <a:gd name="T10" fmla="*/ 310 w 329"/>
                <a:gd name="T11" fmla="*/ 1 h 340"/>
                <a:gd name="T12" fmla="*/ 304 w 329"/>
                <a:gd name="T13" fmla="*/ 4 h 340"/>
                <a:gd name="T14" fmla="*/ 297 w 329"/>
                <a:gd name="T15" fmla="*/ 6 h 340"/>
                <a:gd name="T16" fmla="*/ 293 w 329"/>
                <a:gd name="T17" fmla="*/ 31 h 340"/>
                <a:gd name="T18" fmla="*/ 282 w 329"/>
                <a:gd name="T19" fmla="*/ 22 h 340"/>
                <a:gd name="T20" fmla="*/ 286 w 329"/>
                <a:gd name="T21" fmla="*/ 37 h 340"/>
                <a:gd name="T22" fmla="*/ 288 w 329"/>
                <a:gd name="T23" fmla="*/ 57 h 340"/>
                <a:gd name="T24" fmla="*/ 288 w 329"/>
                <a:gd name="T25" fmla="*/ 57 h 340"/>
                <a:gd name="T26" fmla="*/ 284 w 329"/>
                <a:gd name="T27" fmla="*/ 58 h 340"/>
                <a:gd name="T28" fmla="*/ 264 w 329"/>
                <a:gd name="T29" fmla="*/ 171 h 340"/>
                <a:gd name="T30" fmla="*/ 197 w 329"/>
                <a:gd name="T31" fmla="*/ 235 h 340"/>
                <a:gd name="T32" fmla="*/ 188 w 329"/>
                <a:gd name="T33" fmla="*/ 220 h 340"/>
                <a:gd name="T34" fmla="*/ 191 w 329"/>
                <a:gd name="T35" fmla="*/ 218 h 340"/>
                <a:gd name="T36" fmla="*/ 213 w 329"/>
                <a:gd name="T37" fmla="*/ 171 h 340"/>
                <a:gd name="T38" fmla="*/ 222 w 329"/>
                <a:gd name="T39" fmla="*/ 176 h 340"/>
                <a:gd name="T40" fmla="*/ 213 w 329"/>
                <a:gd name="T41" fmla="*/ 148 h 340"/>
                <a:gd name="T42" fmla="*/ 219 w 329"/>
                <a:gd name="T43" fmla="*/ 137 h 340"/>
                <a:gd name="T44" fmla="*/ 202 w 329"/>
                <a:gd name="T45" fmla="*/ 134 h 340"/>
                <a:gd name="T46" fmla="*/ 204 w 329"/>
                <a:gd name="T47" fmla="*/ 124 h 340"/>
                <a:gd name="T48" fmla="*/ 186 w 329"/>
                <a:gd name="T49" fmla="*/ 124 h 340"/>
                <a:gd name="T50" fmla="*/ 184 w 329"/>
                <a:gd name="T51" fmla="*/ 114 h 340"/>
                <a:gd name="T52" fmla="*/ 154 w 329"/>
                <a:gd name="T53" fmla="*/ 130 h 340"/>
                <a:gd name="T54" fmla="*/ 149 w 329"/>
                <a:gd name="T55" fmla="*/ 125 h 340"/>
                <a:gd name="T56" fmla="*/ 138 w 329"/>
                <a:gd name="T57" fmla="*/ 137 h 340"/>
                <a:gd name="T58" fmla="*/ 125 w 329"/>
                <a:gd name="T59" fmla="*/ 144 h 340"/>
                <a:gd name="T60" fmla="*/ 136 w 329"/>
                <a:gd name="T61" fmla="*/ 147 h 340"/>
                <a:gd name="T62" fmla="*/ 125 w 329"/>
                <a:gd name="T63" fmla="*/ 181 h 340"/>
                <a:gd name="T64" fmla="*/ 132 w 329"/>
                <a:gd name="T65" fmla="*/ 175 h 340"/>
                <a:gd name="T66" fmla="*/ 152 w 329"/>
                <a:gd name="T67" fmla="*/ 220 h 340"/>
                <a:gd name="T68" fmla="*/ 156 w 329"/>
                <a:gd name="T69" fmla="*/ 222 h 340"/>
                <a:gd name="T70" fmla="*/ 152 w 329"/>
                <a:gd name="T71" fmla="*/ 235 h 340"/>
                <a:gd name="T72" fmla="*/ 45 w 329"/>
                <a:gd name="T73" fmla="*/ 84 h 340"/>
                <a:gd name="T74" fmla="*/ 41 w 329"/>
                <a:gd name="T75" fmla="*/ 83 h 340"/>
                <a:gd name="T76" fmla="*/ 43 w 329"/>
                <a:gd name="T77" fmla="*/ 67 h 340"/>
                <a:gd name="T78" fmla="*/ 47 w 329"/>
                <a:gd name="T79" fmla="*/ 52 h 340"/>
                <a:gd name="T80" fmla="*/ 36 w 329"/>
                <a:gd name="T81" fmla="*/ 62 h 340"/>
                <a:gd name="T82" fmla="*/ 32 w 329"/>
                <a:gd name="T83" fmla="*/ 36 h 340"/>
                <a:gd name="T84" fmla="*/ 25 w 329"/>
                <a:gd name="T85" fmla="*/ 35 h 340"/>
                <a:gd name="T86" fmla="*/ 19 w 329"/>
                <a:gd name="T87" fmla="*/ 32 h 340"/>
                <a:gd name="T88" fmla="*/ 14 w 329"/>
                <a:gd name="T89" fmla="*/ 39 h 340"/>
                <a:gd name="T90" fmla="*/ 6 w 329"/>
                <a:gd name="T91" fmla="*/ 44 h 340"/>
                <a:gd name="T92" fmla="*/ 1 w 329"/>
                <a:gd name="T93" fmla="*/ 53 h 340"/>
                <a:gd name="T94" fmla="*/ 18 w 329"/>
                <a:gd name="T95" fmla="*/ 87 h 340"/>
                <a:gd name="T96" fmla="*/ 16 w 329"/>
                <a:gd name="T97" fmla="*/ 88 h 340"/>
                <a:gd name="T98" fmla="*/ 46 w 329"/>
                <a:gd name="T99" fmla="*/ 204 h 340"/>
                <a:gd name="T100" fmla="*/ 106 w 329"/>
                <a:gd name="T101" fmla="*/ 294 h 340"/>
                <a:gd name="T102" fmla="*/ 106 w 329"/>
                <a:gd name="T103" fmla="*/ 301 h 340"/>
                <a:gd name="T104" fmla="*/ 120 w 329"/>
                <a:gd name="T105" fmla="*/ 315 h 340"/>
                <a:gd name="T106" fmla="*/ 210 w 329"/>
                <a:gd name="T107" fmla="*/ 315 h 340"/>
                <a:gd name="T108" fmla="*/ 241 w 329"/>
                <a:gd name="T109" fmla="*/ 283 h 340"/>
                <a:gd name="T110" fmla="*/ 298 w 329"/>
                <a:gd name="T111" fmla="*/ 185 h 340"/>
                <a:gd name="T112" fmla="*/ 310 w 329"/>
                <a:gd name="T113" fmla="*/ 6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9" h="340">
                  <a:moveTo>
                    <a:pt x="310" y="62"/>
                  </a:moveTo>
                  <a:cubicBezTo>
                    <a:pt x="310" y="61"/>
                    <a:pt x="309" y="61"/>
                    <a:pt x="307" y="60"/>
                  </a:cubicBezTo>
                  <a:cubicBezTo>
                    <a:pt x="320" y="49"/>
                    <a:pt x="329" y="27"/>
                    <a:pt x="328" y="22"/>
                  </a:cubicBezTo>
                  <a:cubicBezTo>
                    <a:pt x="327" y="17"/>
                    <a:pt x="323" y="14"/>
                    <a:pt x="323" y="14"/>
                  </a:cubicBezTo>
                  <a:cubicBezTo>
                    <a:pt x="321" y="9"/>
                    <a:pt x="315" y="8"/>
                    <a:pt x="315" y="8"/>
                  </a:cubicBezTo>
                  <a:cubicBezTo>
                    <a:pt x="315" y="8"/>
                    <a:pt x="314" y="2"/>
                    <a:pt x="310" y="1"/>
                  </a:cubicBezTo>
                  <a:cubicBezTo>
                    <a:pt x="306" y="0"/>
                    <a:pt x="304" y="4"/>
                    <a:pt x="304" y="4"/>
                  </a:cubicBezTo>
                  <a:cubicBezTo>
                    <a:pt x="304" y="4"/>
                    <a:pt x="299" y="4"/>
                    <a:pt x="297" y="6"/>
                  </a:cubicBezTo>
                  <a:cubicBezTo>
                    <a:pt x="295" y="8"/>
                    <a:pt x="293" y="31"/>
                    <a:pt x="293" y="31"/>
                  </a:cubicBezTo>
                  <a:cubicBezTo>
                    <a:pt x="292" y="26"/>
                    <a:pt x="285" y="20"/>
                    <a:pt x="282" y="22"/>
                  </a:cubicBezTo>
                  <a:cubicBezTo>
                    <a:pt x="279" y="24"/>
                    <a:pt x="283" y="28"/>
                    <a:pt x="286" y="37"/>
                  </a:cubicBezTo>
                  <a:cubicBezTo>
                    <a:pt x="289" y="45"/>
                    <a:pt x="288" y="57"/>
                    <a:pt x="288" y="57"/>
                  </a:cubicBezTo>
                  <a:cubicBezTo>
                    <a:pt x="288" y="57"/>
                    <a:pt x="288" y="57"/>
                    <a:pt x="288" y="57"/>
                  </a:cubicBezTo>
                  <a:cubicBezTo>
                    <a:pt x="286" y="57"/>
                    <a:pt x="284" y="58"/>
                    <a:pt x="284" y="58"/>
                  </a:cubicBezTo>
                  <a:cubicBezTo>
                    <a:pt x="283" y="61"/>
                    <a:pt x="278" y="119"/>
                    <a:pt x="264" y="171"/>
                  </a:cubicBezTo>
                  <a:cubicBezTo>
                    <a:pt x="251" y="223"/>
                    <a:pt x="197" y="235"/>
                    <a:pt x="197" y="235"/>
                  </a:cubicBezTo>
                  <a:cubicBezTo>
                    <a:pt x="197" y="235"/>
                    <a:pt x="191" y="227"/>
                    <a:pt x="188" y="220"/>
                  </a:cubicBezTo>
                  <a:cubicBezTo>
                    <a:pt x="189" y="219"/>
                    <a:pt x="190" y="219"/>
                    <a:pt x="191" y="218"/>
                  </a:cubicBezTo>
                  <a:cubicBezTo>
                    <a:pt x="209" y="202"/>
                    <a:pt x="213" y="171"/>
                    <a:pt x="213" y="171"/>
                  </a:cubicBezTo>
                  <a:cubicBezTo>
                    <a:pt x="213" y="171"/>
                    <a:pt x="222" y="182"/>
                    <a:pt x="222" y="176"/>
                  </a:cubicBezTo>
                  <a:cubicBezTo>
                    <a:pt x="223" y="169"/>
                    <a:pt x="213" y="148"/>
                    <a:pt x="213" y="148"/>
                  </a:cubicBezTo>
                  <a:cubicBezTo>
                    <a:pt x="213" y="148"/>
                    <a:pt x="222" y="141"/>
                    <a:pt x="219" y="137"/>
                  </a:cubicBezTo>
                  <a:cubicBezTo>
                    <a:pt x="216" y="134"/>
                    <a:pt x="202" y="134"/>
                    <a:pt x="202" y="134"/>
                  </a:cubicBezTo>
                  <a:cubicBezTo>
                    <a:pt x="202" y="134"/>
                    <a:pt x="209" y="127"/>
                    <a:pt x="204" y="124"/>
                  </a:cubicBezTo>
                  <a:cubicBezTo>
                    <a:pt x="198" y="120"/>
                    <a:pt x="186" y="124"/>
                    <a:pt x="186" y="124"/>
                  </a:cubicBezTo>
                  <a:cubicBezTo>
                    <a:pt x="186" y="124"/>
                    <a:pt x="191" y="115"/>
                    <a:pt x="184" y="114"/>
                  </a:cubicBezTo>
                  <a:cubicBezTo>
                    <a:pt x="173" y="114"/>
                    <a:pt x="154" y="130"/>
                    <a:pt x="154" y="130"/>
                  </a:cubicBezTo>
                  <a:cubicBezTo>
                    <a:pt x="154" y="130"/>
                    <a:pt x="153" y="123"/>
                    <a:pt x="149" y="125"/>
                  </a:cubicBezTo>
                  <a:cubicBezTo>
                    <a:pt x="144" y="126"/>
                    <a:pt x="138" y="137"/>
                    <a:pt x="138" y="137"/>
                  </a:cubicBezTo>
                  <a:cubicBezTo>
                    <a:pt x="138" y="137"/>
                    <a:pt x="125" y="141"/>
                    <a:pt x="125" y="144"/>
                  </a:cubicBezTo>
                  <a:cubicBezTo>
                    <a:pt x="125" y="146"/>
                    <a:pt x="136" y="147"/>
                    <a:pt x="136" y="147"/>
                  </a:cubicBezTo>
                  <a:cubicBezTo>
                    <a:pt x="130" y="153"/>
                    <a:pt x="121" y="181"/>
                    <a:pt x="125" y="181"/>
                  </a:cubicBezTo>
                  <a:cubicBezTo>
                    <a:pt x="128" y="181"/>
                    <a:pt x="132" y="175"/>
                    <a:pt x="132" y="175"/>
                  </a:cubicBezTo>
                  <a:cubicBezTo>
                    <a:pt x="132" y="175"/>
                    <a:pt x="135" y="208"/>
                    <a:pt x="152" y="220"/>
                  </a:cubicBezTo>
                  <a:cubicBezTo>
                    <a:pt x="153" y="220"/>
                    <a:pt x="155" y="221"/>
                    <a:pt x="156" y="222"/>
                  </a:cubicBezTo>
                  <a:cubicBezTo>
                    <a:pt x="156" y="225"/>
                    <a:pt x="154" y="230"/>
                    <a:pt x="152" y="235"/>
                  </a:cubicBezTo>
                  <a:cubicBezTo>
                    <a:pt x="74" y="234"/>
                    <a:pt x="47" y="87"/>
                    <a:pt x="45" y="84"/>
                  </a:cubicBezTo>
                  <a:cubicBezTo>
                    <a:pt x="44" y="84"/>
                    <a:pt x="43" y="83"/>
                    <a:pt x="41" y="83"/>
                  </a:cubicBezTo>
                  <a:cubicBezTo>
                    <a:pt x="41" y="79"/>
                    <a:pt x="41" y="73"/>
                    <a:pt x="43" y="67"/>
                  </a:cubicBezTo>
                  <a:cubicBezTo>
                    <a:pt x="46" y="59"/>
                    <a:pt x="50" y="55"/>
                    <a:pt x="47" y="52"/>
                  </a:cubicBezTo>
                  <a:cubicBezTo>
                    <a:pt x="44" y="50"/>
                    <a:pt x="37" y="57"/>
                    <a:pt x="36" y="62"/>
                  </a:cubicBezTo>
                  <a:cubicBezTo>
                    <a:pt x="36" y="62"/>
                    <a:pt x="34" y="38"/>
                    <a:pt x="32" y="36"/>
                  </a:cubicBezTo>
                  <a:cubicBezTo>
                    <a:pt x="30" y="34"/>
                    <a:pt x="25" y="35"/>
                    <a:pt x="25" y="35"/>
                  </a:cubicBezTo>
                  <a:cubicBezTo>
                    <a:pt x="25" y="35"/>
                    <a:pt x="23" y="31"/>
                    <a:pt x="19" y="32"/>
                  </a:cubicBezTo>
                  <a:cubicBezTo>
                    <a:pt x="15" y="32"/>
                    <a:pt x="14" y="39"/>
                    <a:pt x="14" y="39"/>
                  </a:cubicBezTo>
                  <a:cubicBezTo>
                    <a:pt x="14" y="39"/>
                    <a:pt x="8" y="39"/>
                    <a:pt x="6" y="44"/>
                  </a:cubicBezTo>
                  <a:cubicBezTo>
                    <a:pt x="6" y="44"/>
                    <a:pt x="2" y="47"/>
                    <a:pt x="1" y="53"/>
                  </a:cubicBezTo>
                  <a:cubicBezTo>
                    <a:pt x="0" y="57"/>
                    <a:pt x="7" y="75"/>
                    <a:pt x="18" y="87"/>
                  </a:cubicBezTo>
                  <a:cubicBezTo>
                    <a:pt x="17" y="87"/>
                    <a:pt x="16" y="88"/>
                    <a:pt x="16" y="88"/>
                  </a:cubicBezTo>
                  <a:cubicBezTo>
                    <a:pt x="14" y="101"/>
                    <a:pt x="28" y="170"/>
                    <a:pt x="46" y="204"/>
                  </a:cubicBezTo>
                  <a:cubicBezTo>
                    <a:pt x="65" y="238"/>
                    <a:pt x="105" y="279"/>
                    <a:pt x="106" y="294"/>
                  </a:cubicBezTo>
                  <a:cubicBezTo>
                    <a:pt x="106" y="295"/>
                    <a:pt x="106" y="298"/>
                    <a:pt x="106" y="301"/>
                  </a:cubicBezTo>
                  <a:cubicBezTo>
                    <a:pt x="120" y="315"/>
                    <a:pt x="120" y="315"/>
                    <a:pt x="120" y="315"/>
                  </a:cubicBezTo>
                  <a:cubicBezTo>
                    <a:pt x="144" y="340"/>
                    <a:pt x="185" y="340"/>
                    <a:pt x="210" y="315"/>
                  </a:cubicBezTo>
                  <a:cubicBezTo>
                    <a:pt x="241" y="283"/>
                    <a:pt x="241" y="283"/>
                    <a:pt x="241" y="283"/>
                  </a:cubicBezTo>
                  <a:cubicBezTo>
                    <a:pt x="252" y="268"/>
                    <a:pt x="294" y="221"/>
                    <a:pt x="298" y="185"/>
                  </a:cubicBezTo>
                  <a:cubicBezTo>
                    <a:pt x="303" y="145"/>
                    <a:pt x="315" y="65"/>
                    <a:pt x="310" y="62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任意多边形 10">
              <a:extLst>
                <a:ext uri="{FF2B5EF4-FFF2-40B4-BE49-F238E27FC236}">
                  <a16:creationId xmlns:a16="http://schemas.microsoft.com/office/drawing/2014/main" id="{FD175811-055B-4B16-9A7E-2FC089C2A983}"/>
                </a:ext>
              </a:extLst>
            </p:cNvPr>
            <p:cNvSpPr/>
            <p:nvPr/>
          </p:nvSpPr>
          <p:spPr bwMode="auto">
            <a:xfrm>
              <a:off x="4474255" y="2377549"/>
              <a:ext cx="881801" cy="1445386"/>
            </a:xfrm>
            <a:custGeom>
              <a:avLst/>
              <a:gdLst>
                <a:gd name="T0" fmla="*/ 214 w 221"/>
                <a:gd name="T1" fmla="*/ 59 h 363"/>
                <a:gd name="T2" fmla="*/ 213 w 221"/>
                <a:gd name="T3" fmla="*/ 57 h 363"/>
                <a:gd name="T4" fmla="*/ 215 w 221"/>
                <a:gd name="T5" fmla="*/ 11 h 363"/>
                <a:gd name="T6" fmla="*/ 206 w 221"/>
                <a:gd name="T7" fmla="*/ 6 h 363"/>
                <a:gd name="T8" fmla="*/ 196 w 221"/>
                <a:gd name="T9" fmla="*/ 5 h 363"/>
                <a:gd name="T10" fmla="*/ 189 w 221"/>
                <a:gd name="T11" fmla="*/ 1 h 363"/>
                <a:gd name="T12" fmla="*/ 185 w 221"/>
                <a:gd name="T13" fmla="*/ 7 h 363"/>
                <a:gd name="T14" fmla="*/ 180 w 221"/>
                <a:gd name="T15" fmla="*/ 11 h 363"/>
                <a:gd name="T16" fmla="*/ 188 w 221"/>
                <a:gd name="T17" fmla="*/ 35 h 363"/>
                <a:gd name="T18" fmla="*/ 173 w 221"/>
                <a:gd name="T19" fmla="*/ 33 h 363"/>
                <a:gd name="T20" fmla="*/ 184 w 221"/>
                <a:gd name="T21" fmla="*/ 44 h 363"/>
                <a:gd name="T22" fmla="*/ 193 w 221"/>
                <a:gd name="T23" fmla="*/ 56 h 363"/>
                <a:gd name="T24" fmla="*/ 190 w 221"/>
                <a:gd name="T25" fmla="*/ 57 h 363"/>
                <a:gd name="T26" fmla="*/ 156 w 221"/>
                <a:gd name="T27" fmla="*/ 174 h 363"/>
                <a:gd name="T28" fmla="*/ 120 w 221"/>
                <a:gd name="T29" fmla="*/ 218 h 363"/>
                <a:gd name="T30" fmla="*/ 115 w 221"/>
                <a:gd name="T31" fmla="*/ 206 h 363"/>
                <a:gd name="T32" fmla="*/ 82 w 221"/>
                <a:gd name="T33" fmla="*/ 123 h 363"/>
                <a:gd name="T34" fmla="*/ 25 w 221"/>
                <a:gd name="T35" fmla="*/ 194 h 363"/>
                <a:gd name="T36" fmla="*/ 0 w 221"/>
                <a:gd name="T37" fmla="*/ 246 h 363"/>
                <a:gd name="T38" fmla="*/ 117 w 221"/>
                <a:gd name="T39" fmla="*/ 363 h 363"/>
                <a:gd name="T40" fmla="*/ 133 w 221"/>
                <a:gd name="T41" fmla="*/ 284 h 363"/>
                <a:gd name="T42" fmla="*/ 190 w 221"/>
                <a:gd name="T43" fmla="*/ 198 h 363"/>
                <a:gd name="T44" fmla="*/ 214 w 221"/>
                <a:gd name="T45" fmla="*/ 5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1" h="363">
                  <a:moveTo>
                    <a:pt x="214" y="59"/>
                  </a:moveTo>
                  <a:cubicBezTo>
                    <a:pt x="214" y="58"/>
                    <a:pt x="213" y="58"/>
                    <a:pt x="213" y="57"/>
                  </a:cubicBezTo>
                  <a:cubicBezTo>
                    <a:pt x="221" y="42"/>
                    <a:pt x="218" y="16"/>
                    <a:pt x="215" y="11"/>
                  </a:cubicBezTo>
                  <a:cubicBezTo>
                    <a:pt x="211" y="7"/>
                    <a:pt x="206" y="6"/>
                    <a:pt x="206" y="6"/>
                  </a:cubicBezTo>
                  <a:cubicBezTo>
                    <a:pt x="202" y="3"/>
                    <a:pt x="196" y="5"/>
                    <a:pt x="196" y="5"/>
                  </a:cubicBezTo>
                  <a:cubicBezTo>
                    <a:pt x="196" y="5"/>
                    <a:pt x="193" y="0"/>
                    <a:pt x="189" y="1"/>
                  </a:cubicBezTo>
                  <a:cubicBezTo>
                    <a:pt x="185" y="2"/>
                    <a:pt x="185" y="7"/>
                    <a:pt x="185" y="7"/>
                  </a:cubicBezTo>
                  <a:cubicBezTo>
                    <a:pt x="185" y="7"/>
                    <a:pt x="181" y="8"/>
                    <a:pt x="180" y="11"/>
                  </a:cubicBezTo>
                  <a:cubicBezTo>
                    <a:pt x="179" y="14"/>
                    <a:pt x="188" y="35"/>
                    <a:pt x="188" y="35"/>
                  </a:cubicBezTo>
                  <a:cubicBezTo>
                    <a:pt x="184" y="32"/>
                    <a:pt x="175" y="29"/>
                    <a:pt x="173" y="33"/>
                  </a:cubicBezTo>
                  <a:cubicBezTo>
                    <a:pt x="172" y="36"/>
                    <a:pt x="178" y="37"/>
                    <a:pt x="184" y="44"/>
                  </a:cubicBezTo>
                  <a:cubicBezTo>
                    <a:pt x="188" y="47"/>
                    <a:pt x="191" y="53"/>
                    <a:pt x="193" y="56"/>
                  </a:cubicBezTo>
                  <a:cubicBezTo>
                    <a:pt x="191" y="57"/>
                    <a:pt x="190" y="57"/>
                    <a:pt x="190" y="57"/>
                  </a:cubicBezTo>
                  <a:cubicBezTo>
                    <a:pt x="190" y="57"/>
                    <a:pt x="167" y="142"/>
                    <a:pt x="156" y="174"/>
                  </a:cubicBezTo>
                  <a:cubicBezTo>
                    <a:pt x="151" y="191"/>
                    <a:pt x="135" y="206"/>
                    <a:pt x="120" y="218"/>
                  </a:cubicBezTo>
                  <a:cubicBezTo>
                    <a:pt x="119" y="214"/>
                    <a:pt x="117" y="210"/>
                    <a:pt x="115" y="206"/>
                  </a:cubicBezTo>
                  <a:cubicBezTo>
                    <a:pt x="106" y="182"/>
                    <a:pt x="123" y="128"/>
                    <a:pt x="82" y="123"/>
                  </a:cubicBezTo>
                  <a:cubicBezTo>
                    <a:pt x="24" y="115"/>
                    <a:pt x="26" y="170"/>
                    <a:pt x="25" y="194"/>
                  </a:cubicBezTo>
                  <a:cubicBezTo>
                    <a:pt x="24" y="212"/>
                    <a:pt x="6" y="226"/>
                    <a:pt x="0" y="246"/>
                  </a:cubicBezTo>
                  <a:cubicBezTo>
                    <a:pt x="117" y="363"/>
                    <a:pt x="117" y="363"/>
                    <a:pt x="117" y="363"/>
                  </a:cubicBezTo>
                  <a:cubicBezTo>
                    <a:pt x="122" y="327"/>
                    <a:pt x="128" y="293"/>
                    <a:pt x="133" y="284"/>
                  </a:cubicBezTo>
                  <a:cubicBezTo>
                    <a:pt x="145" y="261"/>
                    <a:pt x="174" y="235"/>
                    <a:pt x="190" y="198"/>
                  </a:cubicBezTo>
                  <a:cubicBezTo>
                    <a:pt x="206" y="161"/>
                    <a:pt x="215" y="63"/>
                    <a:pt x="214" y="59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任意多边形 11">
              <a:extLst>
                <a:ext uri="{FF2B5EF4-FFF2-40B4-BE49-F238E27FC236}">
                  <a16:creationId xmlns:a16="http://schemas.microsoft.com/office/drawing/2014/main" id="{D7164D06-4869-4101-932B-6E97E301D03F}"/>
                </a:ext>
              </a:extLst>
            </p:cNvPr>
            <p:cNvSpPr/>
            <p:nvPr/>
          </p:nvSpPr>
          <p:spPr bwMode="auto">
            <a:xfrm>
              <a:off x="4598856" y="5391007"/>
              <a:ext cx="262624" cy="247288"/>
            </a:xfrm>
            <a:custGeom>
              <a:avLst/>
              <a:gdLst>
                <a:gd name="T0" fmla="*/ 0 w 66"/>
                <a:gd name="T1" fmla="*/ 17 h 62"/>
                <a:gd name="T2" fmla="*/ 30 w 66"/>
                <a:gd name="T3" fmla="*/ 61 h 62"/>
                <a:gd name="T4" fmla="*/ 63 w 66"/>
                <a:gd name="T5" fmla="*/ 44 h 62"/>
                <a:gd name="T6" fmla="*/ 41 w 66"/>
                <a:gd name="T7" fmla="*/ 35 h 62"/>
                <a:gd name="T8" fmla="*/ 22 w 66"/>
                <a:gd name="T9" fmla="*/ 9 h 62"/>
                <a:gd name="T10" fmla="*/ 0 w 66"/>
                <a:gd name="T11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62">
                  <a:moveTo>
                    <a:pt x="0" y="17"/>
                  </a:moveTo>
                  <a:cubicBezTo>
                    <a:pt x="0" y="17"/>
                    <a:pt x="10" y="59"/>
                    <a:pt x="30" y="61"/>
                  </a:cubicBezTo>
                  <a:cubicBezTo>
                    <a:pt x="51" y="62"/>
                    <a:pt x="66" y="53"/>
                    <a:pt x="63" y="44"/>
                  </a:cubicBezTo>
                  <a:cubicBezTo>
                    <a:pt x="60" y="36"/>
                    <a:pt x="45" y="33"/>
                    <a:pt x="41" y="35"/>
                  </a:cubicBezTo>
                  <a:cubicBezTo>
                    <a:pt x="36" y="37"/>
                    <a:pt x="26" y="18"/>
                    <a:pt x="22" y="9"/>
                  </a:cubicBezTo>
                  <a:cubicBezTo>
                    <a:pt x="19" y="0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任意多边形 12">
              <a:extLst>
                <a:ext uri="{FF2B5EF4-FFF2-40B4-BE49-F238E27FC236}">
                  <a16:creationId xmlns:a16="http://schemas.microsoft.com/office/drawing/2014/main" id="{77E9CCA7-33A4-492A-A0CA-F7B97CF65EF3}"/>
                </a:ext>
              </a:extLst>
            </p:cNvPr>
            <p:cNvSpPr/>
            <p:nvPr/>
          </p:nvSpPr>
          <p:spPr bwMode="auto">
            <a:xfrm>
              <a:off x="3772648" y="4121981"/>
              <a:ext cx="1029407" cy="1376376"/>
            </a:xfrm>
            <a:custGeom>
              <a:avLst/>
              <a:gdLst>
                <a:gd name="T0" fmla="*/ 137 w 258"/>
                <a:gd name="T1" fmla="*/ 0 h 346"/>
                <a:gd name="T2" fmla="*/ 93 w 258"/>
                <a:gd name="T3" fmla="*/ 117 h 346"/>
                <a:gd name="T4" fmla="*/ 2 w 258"/>
                <a:gd name="T5" fmla="*/ 273 h 346"/>
                <a:gd name="T6" fmla="*/ 25 w 258"/>
                <a:gd name="T7" fmla="*/ 287 h 346"/>
                <a:gd name="T8" fmla="*/ 112 w 258"/>
                <a:gd name="T9" fmla="*/ 199 h 346"/>
                <a:gd name="T10" fmla="*/ 174 w 258"/>
                <a:gd name="T11" fmla="*/ 96 h 346"/>
                <a:gd name="T12" fmla="*/ 179 w 258"/>
                <a:gd name="T13" fmla="*/ 206 h 346"/>
                <a:gd name="T14" fmla="*/ 204 w 258"/>
                <a:gd name="T15" fmla="*/ 341 h 346"/>
                <a:gd name="T16" fmla="*/ 232 w 258"/>
                <a:gd name="T17" fmla="*/ 338 h 346"/>
                <a:gd name="T18" fmla="*/ 246 w 258"/>
                <a:gd name="T19" fmla="*/ 185 h 346"/>
                <a:gd name="T20" fmla="*/ 258 w 258"/>
                <a:gd name="T21" fmla="*/ 15 h 346"/>
                <a:gd name="T22" fmla="*/ 137 w 258"/>
                <a:gd name="T2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8" h="346">
                  <a:moveTo>
                    <a:pt x="137" y="0"/>
                  </a:moveTo>
                  <a:cubicBezTo>
                    <a:pt x="137" y="0"/>
                    <a:pt x="107" y="79"/>
                    <a:pt x="93" y="117"/>
                  </a:cubicBezTo>
                  <a:cubicBezTo>
                    <a:pt x="79" y="155"/>
                    <a:pt x="5" y="264"/>
                    <a:pt x="2" y="273"/>
                  </a:cubicBezTo>
                  <a:cubicBezTo>
                    <a:pt x="0" y="283"/>
                    <a:pt x="19" y="288"/>
                    <a:pt x="25" y="287"/>
                  </a:cubicBezTo>
                  <a:cubicBezTo>
                    <a:pt x="31" y="287"/>
                    <a:pt x="89" y="232"/>
                    <a:pt x="112" y="199"/>
                  </a:cubicBezTo>
                  <a:cubicBezTo>
                    <a:pt x="134" y="166"/>
                    <a:pt x="174" y="96"/>
                    <a:pt x="174" y="96"/>
                  </a:cubicBezTo>
                  <a:cubicBezTo>
                    <a:pt x="174" y="96"/>
                    <a:pt x="178" y="173"/>
                    <a:pt x="179" y="206"/>
                  </a:cubicBezTo>
                  <a:cubicBezTo>
                    <a:pt x="181" y="239"/>
                    <a:pt x="202" y="336"/>
                    <a:pt x="204" y="341"/>
                  </a:cubicBezTo>
                  <a:cubicBezTo>
                    <a:pt x="207" y="346"/>
                    <a:pt x="229" y="340"/>
                    <a:pt x="232" y="338"/>
                  </a:cubicBezTo>
                  <a:cubicBezTo>
                    <a:pt x="235" y="335"/>
                    <a:pt x="243" y="230"/>
                    <a:pt x="246" y="185"/>
                  </a:cubicBezTo>
                  <a:cubicBezTo>
                    <a:pt x="249" y="139"/>
                    <a:pt x="258" y="23"/>
                    <a:pt x="258" y="15"/>
                  </a:cubicBezTo>
                  <a:cubicBezTo>
                    <a:pt x="258" y="7"/>
                    <a:pt x="137" y="0"/>
                    <a:pt x="137" y="0"/>
                  </a:cubicBezTo>
                  <a:close/>
                </a:path>
              </a:pathLst>
            </a:custGeom>
            <a:solidFill>
              <a:srgbClr val="63C0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任意多边形 13">
              <a:extLst>
                <a:ext uri="{FF2B5EF4-FFF2-40B4-BE49-F238E27FC236}">
                  <a16:creationId xmlns:a16="http://schemas.microsoft.com/office/drawing/2014/main" id="{66B001EA-B794-45FD-A608-0FB85343EE3C}"/>
                </a:ext>
              </a:extLst>
            </p:cNvPr>
            <p:cNvSpPr/>
            <p:nvPr/>
          </p:nvSpPr>
          <p:spPr bwMode="auto">
            <a:xfrm>
              <a:off x="3987347" y="4033800"/>
              <a:ext cx="180194" cy="222367"/>
            </a:xfrm>
            <a:custGeom>
              <a:avLst/>
              <a:gdLst>
                <a:gd name="T0" fmla="*/ 36 w 45"/>
                <a:gd name="T1" fmla="*/ 1 h 56"/>
                <a:gd name="T2" fmla="*/ 8 w 45"/>
                <a:gd name="T3" fmla="*/ 19 h 56"/>
                <a:gd name="T4" fmla="*/ 2 w 45"/>
                <a:gd name="T5" fmla="*/ 47 h 56"/>
                <a:gd name="T6" fmla="*/ 7 w 45"/>
                <a:gd name="T7" fmla="*/ 51 h 56"/>
                <a:gd name="T8" fmla="*/ 12 w 45"/>
                <a:gd name="T9" fmla="*/ 56 h 56"/>
                <a:gd name="T10" fmla="*/ 17 w 45"/>
                <a:gd name="T11" fmla="*/ 51 h 56"/>
                <a:gd name="T12" fmla="*/ 21 w 45"/>
                <a:gd name="T13" fmla="*/ 47 h 56"/>
                <a:gd name="T14" fmla="*/ 21 w 45"/>
                <a:gd name="T15" fmla="*/ 36 h 56"/>
                <a:gd name="T16" fmla="*/ 28 w 45"/>
                <a:gd name="T17" fmla="*/ 26 h 56"/>
                <a:gd name="T18" fmla="*/ 27 w 45"/>
                <a:gd name="T19" fmla="*/ 39 h 56"/>
                <a:gd name="T20" fmla="*/ 33 w 45"/>
                <a:gd name="T21" fmla="*/ 41 h 56"/>
                <a:gd name="T22" fmla="*/ 38 w 45"/>
                <a:gd name="T23" fmla="*/ 27 h 56"/>
                <a:gd name="T24" fmla="*/ 44 w 45"/>
                <a:gd name="T25" fmla="*/ 9 h 56"/>
                <a:gd name="T26" fmla="*/ 36 w 45"/>
                <a:gd name="T27" fmla="*/ 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36" y="1"/>
                  </a:moveTo>
                  <a:cubicBezTo>
                    <a:pt x="36" y="1"/>
                    <a:pt x="17" y="6"/>
                    <a:pt x="8" y="19"/>
                  </a:cubicBezTo>
                  <a:cubicBezTo>
                    <a:pt x="0" y="32"/>
                    <a:pt x="1" y="43"/>
                    <a:pt x="2" y="47"/>
                  </a:cubicBezTo>
                  <a:cubicBezTo>
                    <a:pt x="4" y="51"/>
                    <a:pt x="7" y="51"/>
                    <a:pt x="7" y="51"/>
                  </a:cubicBezTo>
                  <a:cubicBezTo>
                    <a:pt x="7" y="51"/>
                    <a:pt x="8" y="56"/>
                    <a:pt x="12" y="56"/>
                  </a:cubicBezTo>
                  <a:cubicBezTo>
                    <a:pt x="15" y="56"/>
                    <a:pt x="17" y="51"/>
                    <a:pt x="17" y="51"/>
                  </a:cubicBezTo>
                  <a:cubicBezTo>
                    <a:pt x="17" y="51"/>
                    <a:pt x="20" y="49"/>
                    <a:pt x="21" y="47"/>
                  </a:cubicBezTo>
                  <a:cubicBezTo>
                    <a:pt x="21" y="45"/>
                    <a:pt x="19" y="42"/>
                    <a:pt x="21" y="36"/>
                  </a:cubicBezTo>
                  <a:cubicBezTo>
                    <a:pt x="23" y="29"/>
                    <a:pt x="26" y="27"/>
                    <a:pt x="28" y="26"/>
                  </a:cubicBezTo>
                  <a:cubicBezTo>
                    <a:pt x="30" y="25"/>
                    <a:pt x="29" y="35"/>
                    <a:pt x="27" y="39"/>
                  </a:cubicBezTo>
                  <a:cubicBezTo>
                    <a:pt x="26" y="43"/>
                    <a:pt x="29" y="45"/>
                    <a:pt x="33" y="41"/>
                  </a:cubicBezTo>
                  <a:cubicBezTo>
                    <a:pt x="38" y="37"/>
                    <a:pt x="38" y="31"/>
                    <a:pt x="38" y="27"/>
                  </a:cubicBezTo>
                  <a:cubicBezTo>
                    <a:pt x="39" y="22"/>
                    <a:pt x="44" y="13"/>
                    <a:pt x="44" y="9"/>
                  </a:cubicBezTo>
                  <a:cubicBezTo>
                    <a:pt x="45" y="4"/>
                    <a:pt x="39" y="0"/>
                    <a:pt x="36" y="1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任意多边形 14">
              <a:extLst>
                <a:ext uri="{FF2B5EF4-FFF2-40B4-BE49-F238E27FC236}">
                  <a16:creationId xmlns:a16="http://schemas.microsoft.com/office/drawing/2014/main" id="{ACEE4E6C-28CC-4B01-9B5F-3D467318BAA0}"/>
                </a:ext>
              </a:extLst>
            </p:cNvPr>
            <p:cNvSpPr/>
            <p:nvPr/>
          </p:nvSpPr>
          <p:spPr bwMode="auto">
            <a:xfrm>
              <a:off x="5093431" y="2381383"/>
              <a:ext cx="199364" cy="302879"/>
            </a:xfrm>
            <a:custGeom>
              <a:avLst/>
              <a:gdLst>
                <a:gd name="T0" fmla="*/ 24 w 50"/>
                <a:gd name="T1" fmla="*/ 61 h 76"/>
                <a:gd name="T2" fmla="*/ 13 w 50"/>
                <a:gd name="T3" fmla="*/ 44 h 76"/>
                <a:gd name="T4" fmla="*/ 2 w 50"/>
                <a:gd name="T5" fmla="*/ 33 h 76"/>
                <a:gd name="T6" fmla="*/ 17 w 50"/>
                <a:gd name="T7" fmla="*/ 36 h 76"/>
                <a:gd name="T8" fmla="*/ 9 w 50"/>
                <a:gd name="T9" fmla="*/ 12 h 76"/>
                <a:gd name="T10" fmla="*/ 14 w 50"/>
                <a:gd name="T11" fmla="*/ 7 h 76"/>
                <a:gd name="T12" fmla="*/ 18 w 50"/>
                <a:gd name="T13" fmla="*/ 1 h 76"/>
                <a:gd name="T14" fmla="*/ 25 w 50"/>
                <a:gd name="T15" fmla="*/ 5 h 76"/>
                <a:gd name="T16" fmla="*/ 35 w 50"/>
                <a:gd name="T17" fmla="*/ 7 h 76"/>
                <a:gd name="T18" fmla="*/ 44 w 50"/>
                <a:gd name="T19" fmla="*/ 12 h 76"/>
                <a:gd name="T20" fmla="*/ 40 w 50"/>
                <a:gd name="T21" fmla="*/ 61 h 76"/>
                <a:gd name="T22" fmla="*/ 24 w 50"/>
                <a:gd name="T23" fmla="*/ 6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6">
                  <a:moveTo>
                    <a:pt x="24" y="61"/>
                  </a:moveTo>
                  <a:cubicBezTo>
                    <a:pt x="24" y="61"/>
                    <a:pt x="20" y="50"/>
                    <a:pt x="13" y="44"/>
                  </a:cubicBezTo>
                  <a:cubicBezTo>
                    <a:pt x="6" y="38"/>
                    <a:pt x="0" y="36"/>
                    <a:pt x="2" y="33"/>
                  </a:cubicBezTo>
                  <a:cubicBezTo>
                    <a:pt x="4" y="30"/>
                    <a:pt x="13" y="32"/>
                    <a:pt x="17" y="36"/>
                  </a:cubicBezTo>
                  <a:cubicBezTo>
                    <a:pt x="17" y="36"/>
                    <a:pt x="8" y="14"/>
                    <a:pt x="9" y="12"/>
                  </a:cubicBezTo>
                  <a:cubicBezTo>
                    <a:pt x="10" y="9"/>
                    <a:pt x="14" y="7"/>
                    <a:pt x="14" y="7"/>
                  </a:cubicBezTo>
                  <a:cubicBezTo>
                    <a:pt x="14" y="7"/>
                    <a:pt x="14" y="2"/>
                    <a:pt x="18" y="1"/>
                  </a:cubicBezTo>
                  <a:cubicBezTo>
                    <a:pt x="22" y="0"/>
                    <a:pt x="25" y="5"/>
                    <a:pt x="25" y="5"/>
                  </a:cubicBezTo>
                  <a:cubicBezTo>
                    <a:pt x="25" y="5"/>
                    <a:pt x="31" y="3"/>
                    <a:pt x="35" y="7"/>
                  </a:cubicBezTo>
                  <a:cubicBezTo>
                    <a:pt x="35" y="7"/>
                    <a:pt x="40" y="7"/>
                    <a:pt x="44" y="12"/>
                  </a:cubicBezTo>
                  <a:cubicBezTo>
                    <a:pt x="47" y="16"/>
                    <a:pt x="50" y="46"/>
                    <a:pt x="40" y="61"/>
                  </a:cubicBezTo>
                  <a:cubicBezTo>
                    <a:pt x="29" y="76"/>
                    <a:pt x="24" y="61"/>
                    <a:pt x="24" y="61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任意多边形 15">
              <a:extLst>
                <a:ext uri="{FF2B5EF4-FFF2-40B4-BE49-F238E27FC236}">
                  <a16:creationId xmlns:a16="http://schemas.microsoft.com/office/drawing/2014/main" id="{9B311ED4-14EB-4793-A030-4448DBC73617}"/>
                </a:ext>
              </a:extLst>
            </p:cNvPr>
            <p:cNvSpPr/>
            <p:nvPr/>
          </p:nvSpPr>
          <p:spPr bwMode="auto">
            <a:xfrm>
              <a:off x="4096613" y="2596082"/>
              <a:ext cx="1171262" cy="1744432"/>
            </a:xfrm>
            <a:custGeom>
              <a:avLst/>
              <a:gdLst>
                <a:gd name="T0" fmla="*/ 85 w 294"/>
                <a:gd name="T1" fmla="*/ 205 h 438"/>
                <a:gd name="T2" fmla="*/ 53 w 294"/>
                <a:gd name="T3" fmla="*/ 271 h 438"/>
                <a:gd name="T4" fmla="*/ 3 w 294"/>
                <a:gd name="T5" fmla="*/ 363 h 438"/>
                <a:gd name="T6" fmla="*/ 16 w 294"/>
                <a:gd name="T7" fmla="*/ 379 h 438"/>
                <a:gd name="T8" fmla="*/ 79 w 294"/>
                <a:gd name="T9" fmla="*/ 301 h 438"/>
                <a:gd name="T10" fmla="*/ 47 w 294"/>
                <a:gd name="T11" fmla="*/ 383 h 438"/>
                <a:gd name="T12" fmla="*/ 184 w 294"/>
                <a:gd name="T13" fmla="*/ 409 h 438"/>
                <a:gd name="T14" fmla="*/ 212 w 294"/>
                <a:gd name="T15" fmla="*/ 230 h 438"/>
                <a:gd name="T16" fmla="*/ 269 w 294"/>
                <a:gd name="T17" fmla="*/ 144 h 438"/>
                <a:gd name="T18" fmla="*/ 293 w 294"/>
                <a:gd name="T19" fmla="*/ 5 h 438"/>
                <a:gd name="T20" fmla="*/ 269 w 294"/>
                <a:gd name="T21" fmla="*/ 3 h 438"/>
                <a:gd name="T22" fmla="*/ 235 w 294"/>
                <a:gd name="T23" fmla="*/ 121 h 438"/>
                <a:gd name="T24" fmla="*/ 171 w 294"/>
                <a:gd name="T25" fmla="*/ 183 h 438"/>
                <a:gd name="T26" fmla="*/ 85 w 294"/>
                <a:gd name="T27" fmla="*/ 205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4" h="438">
                  <a:moveTo>
                    <a:pt x="85" y="205"/>
                  </a:moveTo>
                  <a:cubicBezTo>
                    <a:pt x="85" y="205"/>
                    <a:pt x="61" y="235"/>
                    <a:pt x="53" y="271"/>
                  </a:cubicBezTo>
                  <a:cubicBezTo>
                    <a:pt x="44" y="306"/>
                    <a:pt x="6" y="359"/>
                    <a:pt x="3" y="363"/>
                  </a:cubicBezTo>
                  <a:cubicBezTo>
                    <a:pt x="0" y="367"/>
                    <a:pt x="16" y="379"/>
                    <a:pt x="16" y="379"/>
                  </a:cubicBezTo>
                  <a:cubicBezTo>
                    <a:pt x="16" y="379"/>
                    <a:pt x="54" y="336"/>
                    <a:pt x="79" y="301"/>
                  </a:cubicBezTo>
                  <a:cubicBezTo>
                    <a:pt x="79" y="301"/>
                    <a:pt x="57" y="362"/>
                    <a:pt x="47" y="383"/>
                  </a:cubicBezTo>
                  <a:cubicBezTo>
                    <a:pt x="47" y="383"/>
                    <a:pt x="103" y="438"/>
                    <a:pt x="184" y="409"/>
                  </a:cubicBezTo>
                  <a:cubicBezTo>
                    <a:pt x="184" y="409"/>
                    <a:pt x="200" y="253"/>
                    <a:pt x="212" y="230"/>
                  </a:cubicBezTo>
                  <a:cubicBezTo>
                    <a:pt x="224" y="207"/>
                    <a:pt x="253" y="181"/>
                    <a:pt x="269" y="144"/>
                  </a:cubicBezTo>
                  <a:cubicBezTo>
                    <a:pt x="285" y="108"/>
                    <a:pt x="294" y="10"/>
                    <a:pt x="293" y="5"/>
                  </a:cubicBezTo>
                  <a:cubicBezTo>
                    <a:pt x="292" y="0"/>
                    <a:pt x="269" y="3"/>
                    <a:pt x="269" y="3"/>
                  </a:cubicBezTo>
                  <a:cubicBezTo>
                    <a:pt x="269" y="3"/>
                    <a:pt x="246" y="89"/>
                    <a:pt x="235" y="121"/>
                  </a:cubicBezTo>
                  <a:cubicBezTo>
                    <a:pt x="225" y="153"/>
                    <a:pt x="171" y="183"/>
                    <a:pt x="171" y="183"/>
                  </a:cubicBezTo>
                  <a:lnTo>
                    <a:pt x="85" y="205"/>
                  </a:lnTo>
                  <a:close/>
                </a:path>
              </a:pathLst>
            </a:custGeom>
            <a:solidFill>
              <a:srgbClr val="B0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任意多边形 16">
              <a:extLst>
                <a:ext uri="{FF2B5EF4-FFF2-40B4-BE49-F238E27FC236}">
                  <a16:creationId xmlns:a16="http://schemas.microsoft.com/office/drawing/2014/main" id="{D71A7072-2DBA-471C-A221-EDDDF83997E6}"/>
                </a:ext>
              </a:extLst>
            </p:cNvPr>
            <p:cNvSpPr/>
            <p:nvPr/>
          </p:nvSpPr>
          <p:spPr bwMode="auto">
            <a:xfrm>
              <a:off x="4230800" y="2839536"/>
              <a:ext cx="722694" cy="1146341"/>
            </a:xfrm>
            <a:custGeom>
              <a:avLst/>
              <a:gdLst>
                <a:gd name="T0" fmla="*/ 127 w 181"/>
                <a:gd name="T1" fmla="*/ 8 h 288"/>
                <a:gd name="T2" fmla="*/ 70 w 181"/>
                <a:gd name="T3" fmla="*/ 80 h 288"/>
                <a:gd name="T4" fmla="*/ 43 w 181"/>
                <a:gd name="T5" fmla="*/ 156 h 288"/>
                <a:gd name="T6" fmla="*/ 71 w 181"/>
                <a:gd name="T7" fmla="*/ 273 h 288"/>
                <a:gd name="T8" fmla="*/ 163 w 181"/>
                <a:gd name="T9" fmla="*/ 217 h 288"/>
                <a:gd name="T10" fmla="*/ 173 w 181"/>
                <a:gd name="T11" fmla="*/ 150 h 288"/>
                <a:gd name="T12" fmla="*/ 160 w 181"/>
                <a:gd name="T13" fmla="*/ 91 h 288"/>
                <a:gd name="T14" fmla="*/ 127 w 181"/>
                <a:gd name="T15" fmla="*/ 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288">
                  <a:moveTo>
                    <a:pt x="127" y="8"/>
                  </a:moveTo>
                  <a:cubicBezTo>
                    <a:pt x="69" y="0"/>
                    <a:pt x="71" y="55"/>
                    <a:pt x="70" y="80"/>
                  </a:cubicBezTo>
                  <a:cubicBezTo>
                    <a:pt x="69" y="104"/>
                    <a:pt x="36" y="122"/>
                    <a:pt x="43" y="156"/>
                  </a:cubicBezTo>
                  <a:cubicBezTo>
                    <a:pt x="51" y="190"/>
                    <a:pt x="0" y="258"/>
                    <a:pt x="71" y="273"/>
                  </a:cubicBezTo>
                  <a:cubicBezTo>
                    <a:pt x="143" y="288"/>
                    <a:pt x="168" y="253"/>
                    <a:pt x="163" y="217"/>
                  </a:cubicBezTo>
                  <a:cubicBezTo>
                    <a:pt x="158" y="181"/>
                    <a:pt x="166" y="173"/>
                    <a:pt x="173" y="150"/>
                  </a:cubicBezTo>
                  <a:cubicBezTo>
                    <a:pt x="181" y="128"/>
                    <a:pt x="169" y="114"/>
                    <a:pt x="160" y="91"/>
                  </a:cubicBezTo>
                  <a:cubicBezTo>
                    <a:pt x="151" y="67"/>
                    <a:pt x="168" y="14"/>
                    <a:pt x="127" y="8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任意多边形 17">
              <a:extLst>
                <a:ext uri="{FF2B5EF4-FFF2-40B4-BE49-F238E27FC236}">
                  <a16:creationId xmlns:a16="http://schemas.microsoft.com/office/drawing/2014/main" id="{5FF664AE-FCA4-4CF8-B312-7B38B37B119C}"/>
                </a:ext>
              </a:extLst>
            </p:cNvPr>
            <p:cNvSpPr/>
            <p:nvPr/>
          </p:nvSpPr>
          <p:spPr bwMode="auto">
            <a:xfrm>
              <a:off x="3602038" y="5176307"/>
              <a:ext cx="277960" cy="335468"/>
            </a:xfrm>
            <a:custGeom>
              <a:avLst/>
              <a:gdLst>
                <a:gd name="T0" fmla="*/ 55 w 70"/>
                <a:gd name="T1" fmla="*/ 3 h 84"/>
                <a:gd name="T2" fmla="*/ 16 w 70"/>
                <a:gd name="T3" fmla="*/ 36 h 84"/>
                <a:gd name="T4" fmla="*/ 11 w 70"/>
                <a:gd name="T5" fmla="*/ 74 h 84"/>
                <a:gd name="T6" fmla="*/ 51 w 70"/>
                <a:gd name="T7" fmla="*/ 58 h 84"/>
                <a:gd name="T8" fmla="*/ 70 w 70"/>
                <a:gd name="T9" fmla="*/ 12 h 84"/>
                <a:gd name="T10" fmla="*/ 55 w 70"/>
                <a:gd name="T11" fmla="*/ 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84">
                  <a:moveTo>
                    <a:pt x="55" y="3"/>
                  </a:moveTo>
                  <a:cubicBezTo>
                    <a:pt x="41" y="9"/>
                    <a:pt x="23" y="25"/>
                    <a:pt x="16" y="36"/>
                  </a:cubicBezTo>
                  <a:cubicBezTo>
                    <a:pt x="8" y="47"/>
                    <a:pt x="0" y="64"/>
                    <a:pt x="11" y="74"/>
                  </a:cubicBezTo>
                  <a:cubicBezTo>
                    <a:pt x="22" y="84"/>
                    <a:pt x="39" y="69"/>
                    <a:pt x="51" y="58"/>
                  </a:cubicBezTo>
                  <a:cubicBezTo>
                    <a:pt x="63" y="47"/>
                    <a:pt x="70" y="18"/>
                    <a:pt x="70" y="12"/>
                  </a:cubicBezTo>
                  <a:cubicBezTo>
                    <a:pt x="70" y="6"/>
                    <a:pt x="61" y="0"/>
                    <a:pt x="55" y="3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任意多边形 18">
              <a:extLst>
                <a:ext uri="{FF2B5EF4-FFF2-40B4-BE49-F238E27FC236}">
                  <a16:creationId xmlns:a16="http://schemas.microsoft.com/office/drawing/2014/main" id="{83510BE3-75AB-4326-B929-3C143A4EE18B}"/>
                </a:ext>
              </a:extLst>
            </p:cNvPr>
            <p:cNvSpPr/>
            <p:nvPr/>
          </p:nvSpPr>
          <p:spPr bwMode="auto">
            <a:xfrm>
              <a:off x="4111949" y="4033800"/>
              <a:ext cx="55592" cy="47925"/>
            </a:xfrm>
            <a:custGeom>
              <a:avLst/>
              <a:gdLst>
                <a:gd name="T0" fmla="*/ 13 w 14"/>
                <a:gd name="T1" fmla="*/ 10 h 12"/>
                <a:gd name="T2" fmla="*/ 7 w 14"/>
                <a:gd name="T3" fmla="*/ 6 h 12"/>
                <a:gd name="T4" fmla="*/ 2 w 14"/>
                <a:gd name="T5" fmla="*/ 0 h 12"/>
                <a:gd name="T6" fmla="*/ 1 w 14"/>
                <a:gd name="T7" fmla="*/ 2 h 12"/>
                <a:gd name="T8" fmla="*/ 12 w 14"/>
                <a:gd name="T9" fmla="*/ 12 h 12"/>
                <a:gd name="T10" fmla="*/ 13 w 14"/>
                <a:gd name="T1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2">
                  <a:moveTo>
                    <a:pt x="13" y="10"/>
                  </a:moveTo>
                  <a:cubicBezTo>
                    <a:pt x="11" y="9"/>
                    <a:pt x="9" y="7"/>
                    <a:pt x="7" y="6"/>
                  </a:cubicBezTo>
                  <a:cubicBezTo>
                    <a:pt x="5" y="4"/>
                    <a:pt x="4" y="2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2" y="6"/>
                    <a:pt x="7" y="11"/>
                    <a:pt x="12" y="12"/>
                  </a:cubicBezTo>
                  <a:cubicBezTo>
                    <a:pt x="13" y="12"/>
                    <a:pt x="14" y="11"/>
                    <a:pt x="13" y="10"/>
                  </a:cubicBezTo>
                  <a:close/>
                </a:path>
              </a:pathLst>
            </a:custGeom>
            <a:solidFill>
              <a:srgbClr val="92B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任意多边形 19">
              <a:extLst>
                <a:ext uri="{FF2B5EF4-FFF2-40B4-BE49-F238E27FC236}">
                  <a16:creationId xmlns:a16="http://schemas.microsoft.com/office/drawing/2014/main" id="{26CEEC77-4446-4620-9E86-864958E10D2A}"/>
                </a:ext>
              </a:extLst>
            </p:cNvPr>
            <p:cNvSpPr/>
            <p:nvPr/>
          </p:nvSpPr>
          <p:spPr bwMode="auto">
            <a:xfrm>
              <a:off x="4303645" y="4100895"/>
              <a:ext cx="513745" cy="128437"/>
            </a:xfrm>
            <a:custGeom>
              <a:avLst/>
              <a:gdLst>
                <a:gd name="T0" fmla="*/ 124 w 129"/>
                <a:gd name="T1" fmla="*/ 19 h 32"/>
                <a:gd name="T2" fmla="*/ 81 w 129"/>
                <a:gd name="T3" fmla="*/ 27 h 32"/>
                <a:gd name="T4" fmla="*/ 2 w 129"/>
                <a:gd name="T5" fmla="*/ 0 h 32"/>
                <a:gd name="T6" fmla="*/ 2 w 129"/>
                <a:gd name="T7" fmla="*/ 2 h 32"/>
                <a:gd name="T8" fmla="*/ 49 w 129"/>
                <a:gd name="T9" fmla="*/ 27 h 32"/>
                <a:gd name="T10" fmla="*/ 84 w 129"/>
                <a:gd name="T11" fmla="*/ 32 h 32"/>
                <a:gd name="T12" fmla="*/ 128 w 129"/>
                <a:gd name="T13" fmla="*/ 21 h 32"/>
                <a:gd name="T14" fmla="*/ 124 w 129"/>
                <a:gd name="T1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32">
                  <a:moveTo>
                    <a:pt x="124" y="19"/>
                  </a:moveTo>
                  <a:cubicBezTo>
                    <a:pt x="114" y="28"/>
                    <a:pt x="94" y="26"/>
                    <a:pt x="81" y="27"/>
                  </a:cubicBezTo>
                  <a:cubicBezTo>
                    <a:pt x="51" y="29"/>
                    <a:pt x="30" y="10"/>
                    <a:pt x="2" y="0"/>
                  </a:cubicBezTo>
                  <a:cubicBezTo>
                    <a:pt x="1" y="0"/>
                    <a:pt x="0" y="1"/>
                    <a:pt x="2" y="2"/>
                  </a:cubicBezTo>
                  <a:cubicBezTo>
                    <a:pt x="18" y="10"/>
                    <a:pt x="33" y="20"/>
                    <a:pt x="49" y="27"/>
                  </a:cubicBezTo>
                  <a:cubicBezTo>
                    <a:pt x="60" y="32"/>
                    <a:pt x="73" y="32"/>
                    <a:pt x="84" y="32"/>
                  </a:cubicBezTo>
                  <a:cubicBezTo>
                    <a:pt x="94" y="31"/>
                    <a:pt x="124" y="32"/>
                    <a:pt x="128" y="21"/>
                  </a:cubicBezTo>
                  <a:cubicBezTo>
                    <a:pt x="129" y="19"/>
                    <a:pt x="126" y="18"/>
                    <a:pt x="124" y="19"/>
                  </a:cubicBezTo>
                  <a:close/>
                </a:path>
              </a:pathLst>
            </a:custGeom>
            <a:solidFill>
              <a:srgbClr val="92B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任意多边形 20">
              <a:extLst>
                <a:ext uri="{FF2B5EF4-FFF2-40B4-BE49-F238E27FC236}">
                  <a16:creationId xmlns:a16="http://schemas.microsoft.com/office/drawing/2014/main" id="{651E1B6B-5505-4CFC-9BBF-4D1A865E86E1}"/>
                </a:ext>
              </a:extLst>
            </p:cNvPr>
            <p:cNvSpPr/>
            <p:nvPr/>
          </p:nvSpPr>
          <p:spPr bwMode="auto">
            <a:xfrm>
              <a:off x="5164359" y="2622919"/>
              <a:ext cx="99682" cy="21087"/>
            </a:xfrm>
            <a:custGeom>
              <a:avLst/>
              <a:gdLst>
                <a:gd name="T0" fmla="*/ 24 w 25"/>
                <a:gd name="T1" fmla="*/ 2 h 5"/>
                <a:gd name="T2" fmla="*/ 14 w 25"/>
                <a:gd name="T3" fmla="*/ 0 h 5"/>
                <a:gd name="T4" fmla="*/ 1 w 25"/>
                <a:gd name="T5" fmla="*/ 1 h 5"/>
                <a:gd name="T6" fmla="*/ 1 w 25"/>
                <a:gd name="T7" fmla="*/ 3 h 5"/>
                <a:gd name="T8" fmla="*/ 11 w 25"/>
                <a:gd name="T9" fmla="*/ 3 h 5"/>
                <a:gd name="T10" fmla="*/ 23 w 25"/>
                <a:gd name="T11" fmla="*/ 4 h 5"/>
                <a:gd name="T12" fmla="*/ 24 w 25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5">
                  <a:moveTo>
                    <a:pt x="24" y="2"/>
                  </a:moveTo>
                  <a:cubicBezTo>
                    <a:pt x="21" y="0"/>
                    <a:pt x="18" y="0"/>
                    <a:pt x="14" y="0"/>
                  </a:cubicBezTo>
                  <a:cubicBezTo>
                    <a:pt x="10" y="0"/>
                    <a:pt x="6" y="0"/>
                    <a:pt x="1" y="1"/>
                  </a:cubicBezTo>
                  <a:cubicBezTo>
                    <a:pt x="0" y="1"/>
                    <a:pt x="0" y="3"/>
                    <a:pt x="1" y="3"/>
                  </a:cubicBezTo>
                  <a:cubicBezTo>
                    <a:pt x="5" y="3"/>
                    <a:pt x="8" y="3"/>
                    <a:pt x="11" y="3"/>
                  </a:cubicBezTo>
                  <a:cubicBezTo>
                    <a:pt x="15" y="3"/>
                    <a:pt x="19" y="5"/>
                    <a:pt x="23" y="4"/>
                  </a:cubicBezTo>
                  <a:cubicBezTo>
                    <a:pt x="25" y="4"/>
                    <a:pt x="25" y="2"/>
                    <a:pt x="24" y="2"/>
                  </a:cubicBezTo>
                  <a:close/>
                </a:path>
              </a:pathLst>
            </a:custGeom>
            <a:solidFill>
              <a:srgbClr val="92B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任意多边形 21">
              <a:extLst>
                <a:ext uri="{FF2B5EF4-FFF2-40B4-BE49-F238E27FC236}">
                  <a16:creationId xmlns:a16="http://schemas.microsoft.com/office/drawing/2014/main" id="{08459B07-C68A-45DD-AC3F-53121B768CCF}"/>
                </a:ext>
              </a:extLst>
            </p:cNvPr>
            <p:cNvSpPr/>
            <p:nvPr/>
          </p:nvSpPr>
          <p:spPr bwMode="auto">
            <a:xfrm>
              <a:off x="4318980" y="4225496"/>
              <a:ext cx="128437" cy="55592"/>
            </a:xfrm>
            <a:custGeom>
              <a:avLst/>
              <a:gdLst>
                <a:gd name="T0" fmla="*/ 30 w 32"/>
                <a:gd name="T1" fmla="*/ 11 h 14"/>
                <a:gd name="T2" fmla="*/ 17 w 32"/>
                <a:gd name="T3" fmla="*/ 7 h 14"/>
                <a:gd name="T4" fmla="*/ 2 w 32"/>
                <a:gd name="T5" fmla="*/ 0 h 14"/>
                <a:gd name="T6" fmla="*/ 1 w 32"/>
                <a:gd name="T7" fmla="*/ 2 h 14"/>
                <a:gd name="T8" fmla="*/ 29 w 32"/>
                <a:gd name="T9" fmla="*/ 14 h 14"/>
                <a:gd name="T10" fmla="*/ 30 w 32"/>
                <a:gd name="T11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14">
                  <a:moveTo>
                    <a:pt x="30" y="11"/>
                  </a:moveTo>
                  <a:cubicBezTo>
                    <a:pt x="26" y="9"/>
                    <a:pt x="21" y="8"/>
                    <a:pt x="17" y="7"/>
                  </a:cubicBezTo>
                  <a:cubicBezTo>
                    <a:pt x="12" y="6"/>
                    <a:pt x="7" y="3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8" y="8"/>
                    <a:pt x="20" y="13"/>
                    <a:pt x="29" y="14"/>
                  </a:cubicBezTo>
                  <a:cubicBezTo>
                    <a:pt x="31" y="14"/>
                    <a:pt x="32" y="12"/>
                    <a:pt x="30" y="1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任意多边形 22">
              <a:extLst>
                <a:ext uri="{FF2B5EF4-FFF2-40B4-BE49-F238E27FC236}">
                  <a16:creationId xmlns:a16="http://schemas.microsoft.com/office/drawing/2014/main" id="{DC0A6DFB-7A68-4C5B-9335-9D091E83F402}"/>
                </a:ext>
              </a:extLst>
            </p:cNvPr>
            <p:cNvSpPr/>
            <p:nvPr/>
          </p:nvSpPr>
          <p:spPr bwMode="auto">
            <a:xfrm>
              <a:off x="4598856" y="4304092"/>
              <a:ext cx="118851" cy="28755"/>
            </a:xfrm>
            <a:custGeom>
              <a:avLst/>
              <a:gdLst>
                <a:gd name="T0" fmla="*/ 28 w 30"/>
                <a:gd name="T1" fmla="*/ 1 h 7"/>
                <a:gd name="T2" fmla="*/ 16 w 30"/>
                <a:gd name="T3" fmla="*/ 1 h 7"/>
                <a:gd name="T4" fmla="*/ 2 w 30"/>
                <a:gd name="T5" fmla="*/ 0 h 7"/>
                <a:gd name="T6" fmla="*/ 1 w 30"/>
                <a:gd name="T7" fmla="*/ 2 h 7"/>
                <a:gd name="T8" fmla="*/ 28 w 30"/>
                <a:gd name="T9" fmla="*/ 5 h 7"/>
                <a:gd name="T10" fmla="*/ 28 w 30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7">
                  <a:moveTo>
                    <a:pt x="28" y="1"/>
                  </a:moveTo>
                  <a:cubicBezTo>
                    <a:pt x="24" y="0"/>
                    <a:pt x="20" y="1"/>
                    <a:pt x="16" y="1"/>
                  </a:cubicBezTo>
                  <a:cubicBezTo>
                    <a:pt x="12" y="1"/>
                    <a:pt x="7" y="1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8" y="6"/>
                    <a:pt x="20" y="7"/>
                    <a:pt x="28" y="5"/>
                  </a:cubicBezTo>
                  <a:cubicBezTo>
                    <a:pt x="30" y="4"/>
                    <a:pt x="30" y="2"/>
                    <a:pt x="28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任意多边形 23">
              <a:extLst>
                <a:ext uri="{FF2B5EF4-FFF2-40B4-BE49-F238E27FC236}">
                  <a16:creationId xmlns:a16="http://schemas.microsoft.com/office/drawing/2014/main" id="{FBCDBD49-0045-4220-B757-DD53140FE8DA}"/>
                </a:ext>
              </a:extLst>
            </p:cNvPr>
            <p:cNvSpPr/>
            <p:nvPr/>
          </p:nvSpPr>
          <p:spPr bwMode="auto">
            <a:xfrm>
              <a:off x="3820571" y="5149470"/>
              <a:ext cx="19170" cy="23003"/>
            </a:xfrm>
            <a:custGeom>
              <a:avLst/>
              <a:gdLst>
                <a:gd name="T0" fmla="*/ 3 w 5"/>
                <a:gd name="T1" fmla="*/ 1 h 6"/>
                <a:gd name="T2" fmla="*/ 0 w 5"/>
                <a:gd name="T3" fmla="*/ 5 h 6"/>
                <a:gd name="T4" fmla="*/ 2 w 5"/>
                <a:gd name="T5" fmla="*/ 6 h 6"/>
                <a:gd name="T6" fmla="*/ 5 w 5"/>
                <a:gd name="T7" fmla="*/ 2 h 6"/>
                <a:gd name="T8" fmla="*/ 3 w 5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3" y="1"/>
                  </a:moveTo>
                  <a:cubicBezTo>
                    <a:pt x="2" y="2"/>
                    <a:pt x="1" y="3"/>
                    <a:pt x="0" y="5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5" y="1"/>
                    <a:pt x="4" y="0"/>
                    <a:pt x="3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任意多边形 24">
              <a:extLst>
                <a:ext uri="{FF2B5EF4-FFF2-40B4-BE49-F238E27FC236}">
                  <a16:creationId xmlns:a16="http://schemas.microsoft.com/office/drawing/2014/main" id="{AE2FB27C-5C24-4E67-9018-6F57C9D8BB87}"/>
                </a:ext>
              </a:extLst>
            </p:cNvPr>
            <p:cNvSpPr/>
            <p:nvPr/>
          </p:nvSpPr>
          <p:spPr bwMode="auto">
            <a:xfrm>
              <a:off x="3839741" y="5160972"/>
              <a:ext cx="17253" cy="15336"/>
            </a:xfrm>
            <a:custGeom>
              <a:avLst/>
              <a:gdLst>
                <a:gd name="T0" fmla="*/ 3 w 4"/>
                <a:gd name="T1" fmla="*/ 1 h 4"/>
                <a:gd name="T2" fmla="*/ 1 w 4"/>
                <a:gd name="T3" fmla="*/ 2 h 4"/>
                <a:gd name="T4" fmla="*/ 2 w 4"/>
                <a:gd name="T5" fmla="*/ 3 h 4"/>
                <a:gd name="T6" fmla="*/ 4 w 4"/>
                <a:gd name="T7" fmla="*/ 2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1"/>
                    <a:pt x="2" y="1"/>
                    <a:pt x="1" y="2"/>
                  </a:cubicBezTo>
                  <a:cubicBezTo>
                    <a:pt x="0" y="3"/>
                    <a:pt x="1" y="4"/>
                    <a:pt x="2" y="3"/>
                  </a:cubicBezTo>
                  <a:cubicBezTo>
                    <a:pt x="3" y="3"/>
                    <a:pt x="3" y="3"/>
                    <a:pt x="4" y="2"/>
                  </a:cubicBezTo>
                  <a:cubicBezTo>
                    <a:pt x="4" y="1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任意多边形 25">
              <a:extLst>
                <a:ext uri="{FF2B5EF4-FFF2-40B4-BE49-F238E27FC236}">
                  <a16:creationId xmlns:a16="http://schemas.microsoft.com/office/drawing/2014/main" id="{EEF8CCF2-DD32-4EF1-8F12-3752BB1E7610}"/>
                </a:ext>
              </a:extLst>
            </p:cNvPr>
            <p:cNvSpPr/>
            <p:nvPr/>
          </p:nvSpPr>
          <p:spPr bwMode="auto">
            <a:xfrm>
              <a:off x="3868496" y="5153304"/>
              <a:ext cx="44091" cy="40257"/>
            </a:xfrm>
            <a:custGeom>
              <a:avLst/>
              <a:gdLst>
                <a:gd name="T0" fmla="*/ 9 w 11"/>
                <a:gd name="T1" fmla="*/ 0 h 10"/>
                <a:gd name="T2" fmla="*/ 0 w 11"/>
                <a:gd name="T3" fmla="*/ 8 h 10"/>
                <a:gd name="T4" fmla="*/ 2 w 11"/>
                <a:gd name="T5" fmla="*/ 9 h 10"/>
                <a:gd name="T6" fmla="*/ 10 w 11"/>
                <a:gd name="T7" fmla="*/ 2 h 10"/>
                <a:gd name="T8" fmla="*/ 9 w 11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9" y="0"/>
                  </a:moveTo>
                  <a:cubicBezTo>
                    <a:pt x="6" y="2"/>
                    <a:pt x="3" y="5"/>
                    <a:pt x="0" y="8"/>
                  </a:cubicBezTo>
                  <a:cubicBezTo>
                    <a:pt x="0" y="8"/>
                    <a:pt x="1" y="10"/>
                    <a:pt x="2" y="9"/>
                  </a:cubicBezTo>
                  <a:cubicBezTo>
                    <a:pt x="4" y="6"/>
                    <a:pt x="8" y="5"/>
                    <a:pt x="10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任意多边形 26">
              <a:extLst>
                <a:ext uri="{FF2B5EF4-FFF2-40B4-BE49-F238E27FC236}">
                  <a16:creationId xmlns:a16="http://schemas.microsoft.com/office/drawing/2014/main" id="{5D7E5CE6-6AE1-4060-931C-94BE5580786E}"/>
                </a:ext>
              </a:extLst>
            </p:cNvPr>
            <p:cNvSpPr/>
            <p:nvPr/>
          </p:nvSpPr>
          <p:spPr bwMode="auto">
            <a:xfrm>
              <a:off x="3891499" y="5183975"/>
              <a:ext cx="32589" cy="28755"/>
            </a:xfrm>
            <a:custGeom>
              <a:avLst/>
              <a:gdLst>
                <a:gd name="T0" fmla="*/ 6 w 8"/>
                <a:gd name="T1" fmla="*/ 1 h 7"/>
                <a:gd name="T2" fmla="*/ 1 w 8"/>
                <a:gd name="T3" fmla="*/ 4 h 7"/>
                <a:gd name="T4" fmla="*/ 2 w 8"/>
                <a:gd name="T5" fmla="*/ 6 h 7"/>
                <a:gd name="T6" fmla="*/ 7 w 8"/>
                <a:gd name="T7" fmla="*/ 2 h 7"/>
                <a:gd name="T8" fmla="*/ 6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1"/>
                  </a:moveTo>
                  <a:cubicBezTo>
                    <a:pt x="4" y="1"/>
                    <a:pt x="2" y="3"/>
                    <a:pt x="1" y="4"/>
                  </a:cubicBezTo>
                  <a:cubicBezTo>
                    <a:pt x="0" y="5"/>
                    <a:pt x="1" y="7"/>
                    <a:pt x="2" y="6"/>
                  </a:cubicBezTo>
                  <a:cubicBezTo>
                    <a:pt x="4" y="5"/>
                    <a:pt x="6" y="4"/>
                    <a:pt x="7" y="2"/>
                  </a:cubicBezTo>
                  <a:cubicBezTo>
                    <a:pt x="8" y="1"/>
                    <a:pt x="7" y="0"/>
                    <a:pt x="6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任意多边形 27">
              <a:extLst>
                <a:ext uri="{FF2B5EF4-FFF2-40B4-BE49-F238E27FC236}">
                  <a16:creationId xmlns:a16="http://schemas.microsoft.com/office/drawing/2014/main" id="{75CFEE57-AA3C-46CD-BF50-52672B4636CC}"/>
                </a:ext>
              </a:extLst>
            </p:cNvPr>
            <p:cNvSpPr/>
            <p:nvPr/>
          </p:nvSpPr>
          <p:spPr bwMode="auto">
            <a:xfrm>
              <a:off x="3891499" y="5224232"/>
              <a:ext cx="13419" cy="11502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1 h 3"/>
                <a:gd name="T6" fmla="*/ 1 w 3"/>
                <a:gd name="T7" fmla="*/ 2 h 3"/>
                <a:gd name="T8" fmla="*/ 2 w 3"/>
                <a:gd name="T9" fmla="*/ 2 h 3"/>
                <a:gd name="T10" fmla="*/ 3 w 3"/>
                <a:gd name="T11" fmla="*/ 1 h 3"/>
                <a:gd name="T12" fmla="*/ 3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3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任意多边形 28">
              <a:extLst>
                <a:ext uri="{FF2B5EF4-FFF2-40B4-BE49-F238E27FC236}">
                  <a16:creationId xmlns:a16="http://schemas.microsoft.com/office/drawing/2014/main" id="{85B812B0-93A2-48A0-826D-8A1EE555E2B7}"/>
                </a:ext>
              </a:extLst>
            </p:cNvPr>
            <p:cNvSpPr/>
            <p:nvPr/>
          </p:nvSpPr>
          <p:spPr bwMode="auto">
            <a:xfrm>
              <a:off x="4595022" y="5435097"/>
              <a:ext cx="11502" cy="36423"/>
            </a:xfrm>
            <a:custGeom>
              <a:avLst/>
              <a:gdLst>
                <a:gd name="T0" fmla="*/ 2 w 3"/>
                <a:gd name="T1" fmla="*/ 1 h 9"/>
                <a:gd name="T2" fmla="*/ 0 w 3"/>
                <a:gd name="T3" fmla="*/ 1 h 9"/>
                <a:gd name="T4" fmla="*/ 1 w 3"/>
                <a:gd name="T5" fmla="*/ 8 h 9"/>
                <a:gd name="T6" fmla="*/ 3 w 3"/>
                <a:gd name="T7" fmla="*/ 8 h 9"/>
                <a:gd name="T8" fmla="*/ 2 w 3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2" y="1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4"/>
                    <a:pt x="1" y="6"/>
                    <a:pt x="1" y="8"/>
                  </a:cubicBezTo>
                  <a:cubicBezTo>
                    <a:pt x="1" y="9"/>
                    <a:pt x="3" y="9"/>
                    <a:pt x="3" y="8"/>
                  </a:cubicBezTo>
                  <a:cubicBezTo>
                    <a:pt x="3" y="6"/>
                    <a:pt x="3" y="3"/>
                    <a:pt x="2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任意多边形 29">
              <a:extLst>
                <a:ext uri="{FF2B5EF4-FFF2-40B4-BE49-F238E27FC236}">
                  <a16:creationId xmlns:a16="http://schemas.microsoft.com/office/drawing/2014/main" id="{A10438B9-3C0D-4A93-A679-2472ECDCB7D9}"/>
                </a:ext>
              </a:extLst>
            </p:cNvPr>
            <p:cNvSpPr/>
            <p:nvPr/>
          </p:nvSpPr>
          <p:spPr bwMode="auto">
            <a:xfrm>
              <a:off x="4621860" y="5387173"/>
              <a:ext cx="11502" cy="76678"/>
            </a:xfrm>
            <a:custGeom>
              <a:avLst/>
              <a:gdLst>
                <a:gd name="T0" fmla="*/ 2 w 3"/>
                <a:gd name="T1" fmla="*/ 1 h 19"/>
                <a:gd name="T2" fmla="*/ 0 w 3"/>
                <a:gd name="T3" fmla="*/ 1 h 19"/>
                <a:gd name="T4" fmla="*/ 0 w 3"/>
                <a:gd name="T5" fmla="*/ 18 h 19"/>
                <a:gd name="T6" fmla="*/ 2 w 3"/>
                <a:gd name="T7" fmla="*/ 18 h 19"/>
                <a:gd name="T8" fmla="*/ 2 w 3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9">
                  <a:moveTo>
                    <a:pt x="2" y="1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7"/>
                    <a:pt x="0" y="12"/>
                    <a:pt x="0" y="18"/>
                  </a:cubicBezTo>
                  <a:cubicBezTo>
                    <a:pt x="0" y="19"/>
                    <a:pt x="2" y="19"/>
                    <a:pt x="2" y="18"/>
                  </a:cubicBezTo>
                  <a:cubicBezTo>
                    <a:pt x="3" y="12"/>
                    <a:pt x="3" y="7"/>
                    <a:pt x="2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任意多边形 30">
              <a:extLst>
                <a:ext uri="{FF2B5EF4-FFF2-40B4-BE49-F238E27FC236}">
                  <a16:creationId xmlns:a16="http://schemas.microsoft.com/office/drawing/2014/main" id="{FCEEF9B7-DF6F-4B1A-B333-7C4F2128AF0B}"/>
                </a:ext>
              </a:extLst>
            </p:cNvPr>
            <p:cNvSpPr/>
            <p:nvPr/>
          </p:nvSpPr>
          <p:spPr bwMode="auto">
            <a:xfrm>
              <a:off x="4646781" y="5415928"/>
              <a:ext cx="15336" cy="36423"/>
            </a:xfrm>
            <a:custGeom>
              <a:avLst/>
              <a:gdLst>
                <a:gd name="T0" fmla="*/ 2 w 4"/>
                <a:gd name="T1" fmla="*/ 1 h 9"/>
                <a:gd name="T2" fmla="*/ 1 w 4"/>
                <a:gd name="T3" fmla="*/ 2 h 9"/>
                <a:gd name="T4" fmla="*/ 1 w 4"/>
                <a:gd name="T5" fmla="*/ 8 h 9"/>
                <a:gd name="T6" fmla="*/ 3 w 4"/>
                <a:gd name="T7" fmla="*/ 8 h 9"/>
                <a:gd name="T8" fmla="*/ 2 w 4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9">
                  <a:moveTo>
                    <a:pt x="2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4"/>
                    <a:pt x="1" y="6"/>
                    <a:pt x="1" y="8"/>
                  </a:cubicBezTo>
                  <a:cubicBezTo>
                    <a:pt x="1" y="9"/>
                    <a:pt x="3" y="9"/>
                    <a:pt x="3" y="8"/>
                  </a:cubicBezTo>
                  <a:cubicBezTo>
                    <a:pt x="4" y="6"/>
                    <a:pt x="4" y="3"/>
                    <a:pt x="2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任意多边形 31">
              <a:extLst>
                <a:ext uri="{FF2B5EF4-FFF2-40B4-BE49-F238E27FC236}">
                  <a16:creationId xmlns:a16="http://schemas.microsoft.com/office/drawing/2014/main" id="{B9A1D88F-0735-4C60-935F-9F850961AC31}"/>
                </a:ext>
              </a:extLst>
            </p:cNvPr>
            <p:cNvSpPr/>
            <p:nvPr/>
          </p:nvSpPr>
          <p:spPr bwMode="auto">
            <a:xfrm>
              <a:off x="4669784" y="5419762"/>
              <a:ext cx="15336" cy="32589"/>
            </a:xfrm>
            <a:custGeom>
              <a:avLst/>
              <a:gdLst>
                <a:gd name="T0" fmla="*/ 3 w 4"/>
                <a:gd name="T1" fmla="*/ 1 h 8"/>
                <a:gd name="T2" fmla="*/ 1 w 4"/>
                <a:gd name="T3" fmla="*/ 2 h 8"/>
                <a:gd name="T4" fmla="*/ 1 w 4"/>
                <a:gd name="T5" fmla="*/ 6 h 8"/>
                <a:gd name="T6" fmla="*/ 3 w 4"/>
                <a:gd name="T7" fmla="*/ 7 h 8"/>
                <a:gd name="T8" fmla="*/ 3 w 4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3" y="1"/>
                  </a:moveTo>
                  <a:cubicBezTo>
                    <a:pt x="2" y="0"/>
                    <a:pt x="1" y="1"/>
                    <a:pt x="1" y="2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0" y="8"/>
                    <a:pt x="3" y="8"/>
                    <a:pt x="3" y="7"/>
                  </a:cubicBezTo>
                  <a:cubicBezTo>
                    <a:pt x="4" y="5"/>
                    <a:pt x="4" y="3"/>
                    <a:pt x="3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任意多边形 32">
              <a:extLst>
                <a:ext uri="{FF2B5EF4-FFF2-40B4-BE49-F238E27FC236}">
                  <a16:creationId xmlns:a16="http://schemas.microsoft.com/office/drawing/2014/main" id="{A6E6F12C-B6E0-4E2A-B9CE-E9B1A532D1A0}"/>
                </a:ext>
              </a:extLst>
            </p:cNvPr>
            <p:cNvSpPr/>
            <p:nvPr/>
          </p:nvSpPr>
          <p:spPr bwMode="auto">
            <a:xfrm>
              <a:off x="4677452" y="4292590"/>
              <a:ext cx="92014" cy="1060078"/>
            </a:xfrm>
            <a:custGeom>
              <a:avLst/>
              <a:gdLst>
                <a:gd name="T0" fmla="*/ 22 w 23"/>
                <a:gd name="T1" fmla="*/ 0 h 266"/>
                <a:gd name="T2" fmla="*/ 13 w 23"/>
                <a:gd name="T3" fmla="*/ 131 h 266"/>
                <a:gd name="T4" fmla="*/ 7 w 23"/>
                <a:gd name="T5" fmla="*/ 201 h 266"/>
                <a:gd name="T6" fmla="*/ 1 w 23"/>
                <a:gd name="T7" fmla="*/ 265 h 266"/>
                <a:gd name="T8" fmla="*/ 2 w 23"/>
                <a:gd name="T9" fmla="*/ 265 h 266"/>
                <a:gd name="T10" fmla="*/ 9 w 23"/>
                <a:gd name="T11" fmla="*/ 207 h 266"/>
                <a:gd name="T12" fmla="*/ 15 w 23"/>
                <a:gd name="T13" fmla="*/ 137 h 266"/>
                <a:gd name="T14" fmla="*/ 23 w 23"/>
                <a:gd name="T15" fmla="*/ 0 h 266"/>
                <a:gd name="T16" fmla="*/ 22 w 23"/>
                <a:gd name="T17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66">
                  <a:moveTo>
                    <a:pt x="22" y="0"/>
                  </a:moveTo>
                  <a:cubicBezTo>
                    <a:pt x="15" y="44"/>
                    <a:pt x="15" y="88"/>
                    <a:pt x="13" y="131"/>
                  </a:cubicBezTo>
                  <a:cubicBezTo>
                    <a:pt x="11" y="155"/>
                    <a:pt x="8" y="178"/>
                    <a:pt x="7" y="201"/>
                  </a:cubicBezTo>
                  <a:cubicBezTo>
                    <a:pt x="7" y="223"/>
                    <a:pt x="0" y="243"/>
                    <a:pt x="1" y="265"/>
                  </a:cubicBezTo>
                  <a:cubicBezTo>
                    <a:pt x="1" y="266"/>
                    <a:pt x="2" y="266"/>
                    <a:pt x="2" y="265"/>
                  </a:cubicBezTo>
                  <a:cubicBezTo>
                    <a:pt x="3" y="245"/>
                    <a:pt x="8" y="226"/>
                    <a:pt x="9" y="207"/>
                  </a:cubicBezTo>
                  <a:cubicBezTo>
                    <a:pt x="10" y="183"/>
                    <a:pt x="13" y="160"/>
                    <a:pt x="15" y="137"/>
                  </a:cubicBezTo>
                  <a:cubicBezTo>
                    <a:pt x="18" y="91"/>
                    <a:pt x="19" y="46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任意多边形 33">
              <a:extLst>
                <a:ext uri="{FF2B5EF4-FFF2-40B4-BE49-F238E27FC236}">
                  <a16:creationId xmlns:a16="http://schemas.microsoft.com/office/drawing/2014/main" id="{96D269DF-D3F3-4031-97D4-16C5A07A897A}"/>
                </a:ext>
              </a:extLst>
            </p:cNvPr>
            <p:cNvSpPr/>
            <p:nvPr/>
          </p:nvSpPr>
          <p:spPr bwMode="auto">
            <a:xfrm>
              <a:off x="3931755" y="4499622"/>
              <a:ext cx="506077" cy="680521"/>
            </a:xfrm>
            <a:custGeom>
              <a:avLst/>
              <a:gdLst>
                <a:gd name="T0" fmla="*/ 126 w 127"/>
                <a:gd name="T1" fmla="*/ 1 h 171"/>
                <a:gd name="T2" fmla="*/ 64 w 127"/>
                <a:gd name="T3" fmla="*/ 97 h 171"/>
                <a:gd name="T4" fmla="*/ 30 w 127"/>
                <a:gd name="T5" fmla="*/ 138 h 171"/>
                <a:gd name="T6" fmla="*/ 0 w 127"/>
                <a:gd name="T7" fmla="*/ 169 h 171"/>
                <a:gd name="T8" fmla="*/ 2 w 127"/>
                <a:gd name="T9" fmla="*/ 170 h 171"/>
                <a:gd name="T10" fmla="*/ 38 w 127"/>
                <a:gd name="T11" fmla="*/ 133 h 171"/>
                <a:gd name="T12" fmla="*/ 72 w 127"/>
                <a:gd name="T13" fmla="*/ 91 h 171"/>
                <a:gd name="T14" fmla="*/ 127 w 127"/>
                <a:gd name="T15" fmla="*/ 2 h 171"/>
                <a:gd name="T16" fmla="*/ 126 w 127"/>
                <a:gd name="T17" fmla="*/ 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171">
                  <a:moveTo>
                    <a:pt x="126" y="1"/>
                  </a:moveTo>
                  <a:cubicBezTo>
                    <a:pt x="108" y="35"/>
                    <a:pt x="90" y="67"/>
                    <a:pt x="64" y="97"/>
                  </a:cubicBezTo>
                  <a:cubicBezTo>
                    <a:pt x="52" y="110"/>
                    <a:pt x="43" y="125"/>
                    <a:pt x="30" y="138"/>
                  </a:cubicBezTo>
                  <a:cubicBezTo>
                    <a:pt x="20" y="149"/>
                    <a:pt x="8" y="157"/>
                    <a:pt x="0" y="169"/>
                  </a:cubicBezTo>
                  <a:cubicBezTo>
                    <a:pt x="0" y="170"/>
                    <a:pt x="1" y="171"/>
                    <a:pt x="2" y="170"/>
                  </a:cubicBezTo>
                  <a:cubicBezTo>
                    <a:pt x="12" y="155"/>
                    <a:pt x="27" y="146"/>
                    <a:pt x="38" y="133"/>
                  </a:cubicBezTo>
                  <a:cubicBezTo>
                    <a:pt x="50" y="119"/>
                    <a:pt x="60" y="104"/>
                    <a:pt x="72" y="91"/>
                  </a:cubicBezTo>
                  <a:cubicBezTo>
                    <a:pt x="95" y="64"/>
                    <a:pt x="111" y="33"/>
                    <a:pt x="127" y="2"/>
                  </a:cubicBezTo>
                  <a:cubicBezTo>
                    <a:pt x="127" y="1"/>
                    <a:pt x="126" y="0"/>
                    <a:pt x="126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任意多边形 34">
              <a:extLst>
                <a:ext uri="{FF2B5EF4-FFF2-40B4-BE49-F238E27FC236}">
                  <a16:creationId xmlns:a16="http://schemas.microsoft.com/office/drawing/2014/main" id="{E6E751F3-38F4-4F35-9A66-AACE252F42A9}"/>
                </a:ext>
              </a:extLst>
            </p:cNvPr>
            <p:cNvSpPr/>
            <p:nvPr/>
          </p:nvSpPr>
          <p:spPr bwMode="auto">
            <a:xfrm>
              <a:off x="5758616" y="5538613"/>
              <a:ext cx="239620" cy="132271"/>
            </a:xfrm>
            <a:custGeom>
              <a:avLst/>
              <a:gdLst>
                <a:gd name="T0" fmla="*/ 24 w 60"/>
                <a:gd name="T1" fmla="*/ 0 h 33"/>
                <a:gd name="T2" fmla="*/ 6 w 60"/>
                <a:gd name="T3" fmla="*/ 21 h 33"/>
                <a:gd name="T4" fmla="*/ 49 w 60"/>
                <a:gd name="T5" fmla="*/ 24 h 33"/>
                <a:gd name="T6" fmla="*/ 24 w 60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33">
                  <a:moveTo>
                    <a:pt x="24" y="0"/>
                  </a:moveTo>
                  <a:cubicBezTo>
                    <a:pt x="24" y="0"/>
                    <a:pt x="0" y="9"/>
                    <a:pt x="6" y="21"/>
                  </a:cubicBezTo>
                  <a:cubicBezTo>
                    <a:pt x="13" y="33"/>
                    <a:pt x="38" y="29"/>
                    <a:pt x="49" y="24"/>
                  </a:cubicBezTo>
                  <a:cubicBezTo>
                    <a:pt x="60" y="19"/>
                    <a:pt x="24" y="0"/>
                    <a:pt x="24" y="0"/>
                  </a:cubicBez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任意多边形 35">
              <a:extLst>
                <a:ext uri="{FF2B5EF4-FFF2-40B4-BE49-F238E27FC236}">
                  <a16:creationId xmlns:a16="http://schemas.microsoft.com/office/drawing/2014/main" id="{B168A753-416E-4360-AA34-6355BE092A77}"/>
                </a:ext>
              </a:extLst>
            </p:cNvPr>
            <p:cNvSpPr/>
            <p:nvPr/>
          </p:nvSpPr>
          <p:spPr bwMode="auto">
            <a:xfrm>
              <a:off x="6533068" y="5603790"/>
              <a:ext cx="239620" cy="130353"/>
            </a:xfrm>
            <a:custGeom>
              <a:avLst/>
              <a:gdLst>
                <a:gd name="T0" fmla="*/ 36 w 60"/>
                <a:gd name="T1" fmla="*/ 0 h 33"/>
                <a:gd name="T2" fmla="*/ 54 w 60"/>
                <a:gd name="T3" fmla="*/ 21 h 33"/>
                <a:gd name="T4" fmla="*/ 11 w 60"/>
                <a:gd name="T5" fmla="*/ 24 h 33"/>
                <a:gd name="T6" fmla="*/ 36 w 60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33">
                  <a:moveTo>
                    <a:pt x="36" y="0"/>
                  </a:moveTo>
                  <a:cubicBezTo>
                    <a:pt x="36" y="0"/>
                    <a:pt x="60" y="8"/>
                    <a:pt x="54" y="21"/>
                  </a:cubicBezTo>
                  <a:cubicBezTo>
                    <a:pt x="47" y="33"/>
                    <a:pt x="22" y="28"/>
                    <a:pt x="11" y="24"/>
                  </a:cubicBezTo>
                  <a:cubicBezTo>
                    <a:pt x="0" y="19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任意多边形 36">
              <a:extLst>
                <a:ext uri="{FF2B5EF4-FFF2-40B4-BE49-F238E27FC236}">
                  <a16:creationId xmlns:a16="http://schemas.microsoft.com/office/drawing/2014/main" id="{3EE02A55-5A14-438B-8FDC-1205E0039D9D}"/>
                </a:ext>
              </a:extLst>
            </p:cNvPr>
            <p:cNvSpPr/>
            <p:nvPr/>
          </p:nvSpPr>
          <p:spPr bwMode="auto">
            <a:xfrm>
              <a:off x="5710692" y="5172474"/>
              <a:ext cx="1136757" cy="646015"/>
            </a:xfrm>
            <a:custGeom>
              <a:avLst/>
              <a:gdLst>
                <a:gd name="T0" fmla="*/ 66 w 285"/>
                <a:gd name="T1" fmla="*/ 39 h 162"/>
                <a:gd name="T2" fmla="*/ 20 w 285"/>
                <a:gd name="T3" fmla="*/ 17 h 162"/>
                <a:gd name="T4" fmla="*/ 66 w 285"/>
                <a:gd name="T5" fmla="*/ 132 h 162"/>
                <a:gd name="T6" fmla="*/ 232 w 285"/>
                <a:gd name="T7" fmla="*/ 127 h 162"/>
                <a:gd name="T8" fmla="*/ 271 w 285"/>
                <a:gd name="T9" fmla="*/ 35 h 162"/>
                <a:gd name="T10" fmla="*/ 220 w 285"/>
                <a:gd name="T11" fmla="*/ 44 h 162"/>
                <a:gd name="T12" fmla="*/ 109 w 285"/>
                <a:gd name="T13" fmla="*/ 49 h 162"/>
                <a:gd name="T14" fmla="*/ 66 w 285"/>
                <a:gd name="T15" fmla="*/ 39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5" h="162">
                  <a:moveTo>
                    <a:pt x="66" y="39"/>
                  </a:moveTo>
                  <a:cubicBezTo>
                    <a:pt x="66" y="39"/>
                    <a:pt x="39" y="0"/>
                    <a:pt x="20" y="17"/>
                  </a:cubicBezTo>
                  <a:cubicBezTo>
                    <a:pt x="0" y="35"/>
                    <a:pt x="14" y="102"/>
                    <a:pt x="66" y="132"/>
                  </a:cubicBezTo>
                  <a:cubicBezTo>
                    <a:pt x="118" y="162"/>
                    <a:pt x="189" y="161"/>
                    <a:pt x="232" y="127"/>
                  </a:cubicBezTo>
                  <a:cubicBezTo>
                    <a:pt x="275" y="94"/>
                    <a:pt x="285" y="56"/>
                    <a:pt x="271" y="35"/>
                  </a:cubicBezTo>
                  <a:cubicBezTo>
                    <a:pt x="257" y="15"/>
                    <a:pt x="220" y="44"/>
                    <a:pt x="220" y="44"/>
                  </a:cubicBezTo>
                  <a:cubicBezTo>
                    <a:pt x="109" y="49"/>
                    <a:pt x="109" y="49"/>
                    <a:pt x="109" y="49"/>
                  </a:cubicBezTo>
                  <a:lnTo>
                    <a:pt x="66" y="39"/>
                  </a:ln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任意多边形 37">
              <a:extLst>
                <a:ext uri="{FF2B5EF4-FFF2-40B4-BE49-F238E27FC236}">
                  <a16:creationId xmlns:a16="http://schemas.microsoft.com/office/drawing/2014/main" id="{8643C53D-C07F-42AB-B304-F3D8DEF8BE34}"/>
                </a:ext>
              </a:extLst>
            </p:cNvPr>
            <p:cNvSpPr/>
            <p:nvPr/>
          </p:nvSpPr>
          <p:spPr bwMode="auto">
            <a:xfrm>
              <a:off x="6216769" y="4591636"/>
              <a:ext cx="187862" cy="203198"/>
            </a:xfrm>
            <a:custGeom>
              <a:avLst/>
              <a:gdLst>
                <a:gd name="T0" fmla="*/ 8 w 47"/>
                <a:gd name="T1" fmla="*/ 13 h 51"/>
                <a:gd name="T2" fmla="*/ 3 w 47"/>
                <a:gd name="T3" fmla="*/ 31 h 51"/>
                <a:gd name="T4" fmla="*/ 9 w 47"/>
                <a:gd name="T5" fmla="*/ 51 h 51"/>
                <a:gd name="T6" fmla="*/ 47 w 47"/>
                <a:gd name="T7" fmla="*/ 44 h 51"/>
                <a:gd name="T8" fmla="*/ 47 w 47"/>
                <a:gd name="T9" fmla="*/ 30 h 51"/>
                <a:gd name="T10" fmla="*/ 37 w 47"/>
                <a:gd name="T11" fmla="*/ 9 h 51"/>
                <a:gd name="T12" fmla="*/ 8 w 47"/>
                <a:gd name="T13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51">
                  <a:moveTo>
                    <a:pt x="8" y="13"/>
                  </a:moveTo>
                  <a:cubicBezTo>
                    <a:pt x="8" y="13"/>
                    <a:pt x="6" y="21"/>
                    <a:pt x="3" y="31"/>
                  </a:cubicBezTo>
                  <a:cubicBezTo>
                    <a:pt x="0" y="40"/>
                    <a:pt x="9" y="51"/>
                    <a:pt x="9" y="51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38" y="17"/>
                    <a:pt x="37" y="9"/>
                  </a:cubicBezTo>
                  <a:cubicBezTo>
                    <a:pt x="37" y="0"/>
                    <a:pt x="8" y="13"/>
                    <a:pt x="8" y="13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任意多边形 38">
              <a:extLst>
                <a:ext uri="{FF2B5EF4-FFF2-40B4-BE49-F238E27FC236}">
                  <a16:creationId xmlns:a16="http://schemas.microsoft.com/office/drawing/2014/main" id="{90DC4E5D-0AA8-4720-A3F7-6F9E69F532EE}"/>
                </a:ext>
              </a:extLst>
            </p:cNvPr>
            <p:cNvSpPr/>
            <p:nvPr/>
          </p:nvSpPr>
          <p:spPr bwMode="auto">
            <a:xfrm>
              <a:off x="6732431" y="3778846"/>
              <a:ext cx="203198" cy="287544"/>
            </a:xfrm>
            <a:custGeom>
              <a:avLst/>
              <a:gdLst>
                <a:gd name="T0" fmla="*/ 9 w 51"/>
                <a:gd name="T1" fmla="*/ 56 h 72"/>
                <a:gd name="T2" fmla="*/ 8 w 51"/>
                <a:gd name="T3" fmla="*/ 36 h 72"/>
                <a:gd name="T4" fmla="*/ 3 w 51"/>
                <a:gd name="T5" fmla="*/ 21 h 72"/>
                <a:gd name="T6" fmla="*/ 15 w 51"/>
                <a:gd name="T7" fmla="*/ 31 h 72"/>
                <a:gd name="T8" fmla="*/ 19 w 51"/>
                <a:gd name="T9" fmla="*/ 5 h 72"/>
                <a:gd name="T10" fmla="*/ 25 w 51"/>
                <a:gd name="T11" fmla="*/ 4 h 72"/>
                <a:gd name="T12" fmla="*/ 32 w 51"/>
                <a:gd name="T13" fmla="*/ 0 h 72"/>
                <a:gd name="T14" fmla="*/ 36 w 51"/>
                <a:gd name="T15" fmla="*/ 7 h 72"/>
                <a:gd name="T16" fmla="*/ 44 w 51"/>
                <a:gd name="T17" fmla="*/ 13 h 72"/>
                <a:gd name="T18" fmla="*/ 50 w 51"/>
                <a:gd name="T19" fmla="*/ 22 h 72"/>
                <a:gd name="T20" fmla="*/ 23 w 51"/>
                <a:gd name="T21" fmla="*/ 63 h 72"/>
                <a:gd name="T22" fmla="*/ 9 w 5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" h="72">
                  <a:moveTo>
                    <a:pt x="9" y="56"/>
                  </a:moveTo>
                  <a:cubicBezTo>
                    <a:pt x="9" y="56"/>
                    <a:pt x="11" y="45"/>
                    <a:pt x="8" y="36"/>
                  </a:cubicBezTo>
                  <a:cubicBezTo>
                    <a:pt x="5" y="28"/>
                    <a:pt x="0" y="23"/>
                    <a:pt x="3" y="21"/>
                  </a:cubicBezTo>
                  <a:cubicBezTo>
                    <a:pt x="6" y="19"/>
                    <a:pt x="13" y="26"/>
                    <a:pt x="15" y="31"/>
                  </a:cubicBezTo>
                  <a:cubicBezTo>
                    <a:pt x="15" y="31"/>
                    <a:pt x="16" y="7"/>
                    <a:pt x="19" y="5"/>
                  </a:cubicBezTo>
                  <a:cubicBezTo>
                    <a:pt x="21" y="3"/>
                    <a:pt x="25" y="4"/>
                    <a:pt x="25" y="4"/>
                  </a:cubicBezTo>
                  <a:cubicBezTo>
                    <a:pt x="25" y="4"/>
                    <a:pt x="28" y="0"/>
                    <a:pt x="32" y="0"/>
                  </a:cubicBezTo>
                  <a:cubicBezTo>
                    <a:pt x="35" y="1"/>
                    <a:pt x="36" y="7"/>
                    <a:pt x="36" y="7"/>
                  </a:cubicBezTo>
                  <a:cubicBezTo>
                    <a:pt x="36" y="7"/>
                    <a:pt x="43" y="8"/>
                    <a:pt x="44" y="13"/>
                  </a:cubicBezTo>
                  <a:cubicBezTo>
                    <a:pt x="44" y="13"/>
                    <a:pt x="49" y="16"/>
                    <a:pt x="50" y="22"/>
                  </a:cubicBezTo>
                  <a:cubicBezTo>
                    <a:pt x="51" y="27"/>
                    <a:pt x="39" y="55"/>
                    <a:pt x="23" y="63"/>
                  </a:cubicBezTo>
                  <a:cubicBezTo>
                    <a:pt x="8" y="72"/>
                    <a:pt x="9" y="56"/>
                    <a:pt x="9" y="56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任意多边形 39">
              <a:extLst>
                <a:ext uri="{FF2B5EF4-FFF2-40B4-BE49-F238E27FC236}">
                  <a16:creationId xmlns:a16="http://schemas.microsoft.com/office/drawing/2014/main" id="{5E68D447-1B8E-45BE-9FC7-11AFD27EC1DE}"/>
                </a:ext>
              </a:extLst>
            </p:cNvPr>
            <p:cNvSpPr/>
            <p:nvPr/>
          </p:nvSpPr>
          <p:spPr bwMode="auto">
            <a:xfrm>
              <a:off x="5622512" y="3897697"/>
              <a:ext cx="199364" cy="287544"/>
            </a:xfrm>
            <a:custGeom>
              <a:avLst/>
              <a:gdLst>
                <a:gd name="T0" fmla="*/ 41 w 50"/>
                <a:gd name="T1" fmla="*/ 57 h 72"/>
                <a:gd name="T2" fmla="*/ 42 w 50"/>
                <a:gd name="T3" fmla="*/ 37 h 72"/>
                <a:gd name="T4" fmla="*/ 47 w 50"/>
                <a:gd name="T5" fmla="*/ 22 h 72"/>
                <a:gd name="T6" fmla="*/ 35 w 50"/>
                <a:gd name="T7" fmla="*/ 31 h 72"/>
                <a:gd name="T8" fmla="*/ 31 w 50"/>
                <a:gd name="T9" fmla="*/ 6 h 72"/>
                <a:gd name="T10" fmla="*/ 25 w 50"/>
                <a:gd name="T11" fmla="*/ 5 h 72"/>
                <a:gd name="T12" fmla="*/ 19 w 50"/>
                <a:gd name="T13" fmla="*/ 1 h 72"/>
                <a:gd name="T14" fmla="*/ 14 w 50"/>
                <a:gd name="T15" fmla="*/ 8 h 72"/>
                <a:gd name="T16" fmla="*/ 6 w 50"/>
                <a:gd name="T17" fmla="*/ 14 h 72"/>
                <a:gd name="T18" fmla="*/ 1 w 50"/>
                <a:gd name="T19" fmla="*/ 22 h 72"/>
                <a:gd name="T20" fmla="*/ 27 w 50"/>
                <a:gd name="T21" fmla="*/ 64 h 72"/>
                <a:gd name="T22" fmla="*/ 41 w 5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2">
                  <a:moveTo>
                    <a:pt x="41" y="57"/>
                  </a:moveTo>
                  <a:cubicBezTo>
                    <a:pt x="41" y="57"/>
                    <a:pt x="39" y="45"/>
                    <a:pt x="42" y="37"/>
                  </a:cubicBezTo>
                  <a:cubicBezTo>
                    <a:pt x="45" y="28"/>
                    <a:pt x="50" y="24"/>
                    <a:pt x="47" y="22"/>
                  </a:cubicBezTo>
                  <a:cubicBezTo>
                    <a:pt x="44" y="20"/>
                    <a:pt x="37" y="27"/>
                    <a:pt x="35" y="31"/>
                  </a:cubicBezTo>
                  <a:cubicBezTo>
                    <a:pt x="35" y="31"/>
                    <a:pt x="34" y="8"/>
                    <a:pt x="31" y="6"/>
                  </a:cubicBezTo>
                  <a:cubicBezTo>
                    <a:pt x="29" y="4"/>
                    <a:pt x="25" y="5"/>
                    <a:pt x="25" y="5"/>
                  </a:cubicBezTo>
                  <a:cubicBezTo>
                    <a:pt x="25" y="5"/>
                    <a:pt x="22" y="0"/>
                    <a:pt x="19" y="1"/>
                  </a:cubicBezTo>
                  <a:cubicBezTo>
                    <a:pt x="15" y="2"/>
                    <a:pt x="14" y="8"/>
                    <a:pt x="14" y="8"/>
                  </a:cubicBezTo>
                  <a:cubicBezTo>
                    <a:pt x="14" y="8"/>
                    <a:pt x="8" y="9"/>
                    <a:pt x="6" y="14"/>
                  </a:cubicBezTo>
                  <a:cubicBezTo>
                    <a:pt x="6" y="14"/>
                    <a:pt x="2" y="17"/>
                    <a:pt x="1" y="22"/>
                  </a:cubicBezTo>
                  <a:cubicBezTo>
                    <a:pt x="0" y="28"/>
                    <a:pt x="11" y="56"/>
                    <a:pt x="27" y="64"/>
                  </a:cubicBezTo>
                  <a:cubicBezTo>
                    <a:pt x="43" y="72"/>
                    <a:pt x="41" y="57"/>
                    <a:pt x="41" y="57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任意多边形 40">
              <a:extLst>
                <a:ext uri="{FF2B5EF4-FFF2-40B4-BE49-F238E27FC236}">
                  <a16:creationId xmlns:a16="http://schemas.microsoft.com/office/drawing/2014/main" id="{8995B18A-3B42-46E9-B474-A9E95438944F}"/>
                </a:ext>
              </a:extLst>
            </p:cNvPr>
            <p:cNvSpPr/>
            <p:nvPr/>
          </p:nvSpPr>
          <p:spPr bwMode="auto">
            <a:xfrm>
              <a:off x="6101751" y="4229330"/>
              <a:ext cx="410229" cy="444734"/>
            </a:xfrm>
            <a:custGeom>
              <a:avLst/>
              <a:gdLst>
                <a:gd name="T0" fmla="*/ 32 w 103"/>
                <a:gd name="T1" fmla="*/ 106 h 112"/>
                <a:gd name="T2" fmla="*/ 12 w 103"/>
                <a:gd name="T3" fmla="*/ 61 h 112"/>
                <a:gd name="T4" fmla="*/ 4 w 103"/>
                <a:gd name="T5" fmla="*/ 67 h 112"/>
                <a:gd name="T6" fmla="*/ 16 w 103"/>
                <a:gd name="T7" fmla="*/ 33 h 112"/>
                <a:gd name="T8" fmla="*/ 5 w 103"/>
                <a:gd name="T9" fmla="*/ 30 h 112"/>
                <a:gd name="T10" fmla="*/ 17 w 103"/>
                <a:gd name="T11" fmla="*/ 23 h 112"/>
                <a:gd name="T12" fmla="*/ 28 w 103"/>
                <a:gd name="T13" fmla="*/ 11 h 112"/>
                <a:gd name="T14" fmla="*/ 33 w 103"/>
                <a:gd name="T15" fmla="*/ 17 h 112"/>
                <a:gd name="T16" fmla="*/ 64 w 103"/>
                <a:gd name="T17" fmla="*/ 1 h 112"/>
                <a:gd name="T18" fmla="*/ 65 w 103"/>
                <a:gd name="T19" fmla="*/ 10 h 112"/>
                <a:gd name="T20" fmla="*/ 83 w 103"/>
                <a:gd name="T21" fmla="*/ 10 h 112"/>
                <a:gd name="T22" fmla="*/ 82 w 103"/>
                <a:gd name="T23" fmla="*/ 20 h 112"/>
                <a:gd name="T24" fmla="*/ 98 w 103"/>
                <a:gd name="T25" fmla="*/ 24 h 112"/>
                <a:gd name="T26" fmla="*/ 93 w 103"/>
                <a:gd name="T27" fmla="*/ 35 h 112"/>
                <a:gd name="T28" fmla="*/ 102 w 103"/>
                <a:gd name="T29" fmla="*/ 62 h 112"/>
                <a:gd name="T30" fmla="*/ 92 w 103"/>
                <a:gd name="T31" fmla="*/ 58 h 112"/>
                <a:gd name="T32" fmla="*/ 71 w 103"/>
                <a:gd name="T33" fmla="*/ 105 h 112"/>
                <a:gd name="T34" fmla="*/ 32 w 103"/>
                <a:gd name="T35" fmla="*/ 10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3" h="112">
                  <a:moveTo>
                    <a:pt x="32" y="106"/>
                  </a:moveTo>
                  <a:cubicBezTo>
                    <a:pt x="14" y="94"/>
                    <a:pt x="12" y="61"/>
                    <a:pt x="12" y="61"/>
                  </a:cubicBezTo>
                  <a:cubicBezTo>
                    <a:pt x="12" y="61"/>
                    <a:pt x="8" y="67"/>
                    <a:pt x="4" y="67"/>
                  </a:cubicBezTo>
                  <a:cubicBezTo>
                    <a:pt x="0" y="67"/>
                    <a:pt x="9" y="39"/>
                    <a:pt x="16" y="33"/>
                  </a:cubicBezTo>
                  <a:cubicBezTo>
                    <a:pt x="16" y="33"/>
                    <a:pt x="5" y="33"/>
                    <a:pt x="5" y="30"/>
                  </a:cubicBezTo>
                  <a:cubicBezTo>
                    <a:pt x="5" y="27"/>
                    <a:pt x="17" y="23"/>
                    <a:pt x="17" y="23"/>
                  </a:cubicBezTo>
                  <a:cubicBezTo>
                    <a:pt x="17" y="23"/>
                    <a:pt x="24" y="13"/>
                    <a:pt x="28" y="11"/>
                  </a:cubicBezTo>
                  <a:cubicBezTo>
                    <a:pt x="32" y="10"/>
                    <a:pt x="33" y="17"/>
                    <a:pt x="33" y="17"/>
                  </a:cubicBezTo>
                  <a:cubicBezTo>
                    <a:pt x="33" y="17"/>
                    <a:pt x="53" y="0"/>
                    <a:pt x="64" y="1"/>
                  </a:cubicBezTo>
                  <a:cubicBezTo>
                    <a:pt x="70" y="1"/>
                    <a:pt x="65" y="10"/>
                    <a:pt x="65" y="10"/>
                  </a:cubicBezTo>
                  <a:cubicBezTo>
                    <a:pt x="65" y="10"/>
                    <a:pt x="78" y="7"/>
                    <a:pt x="83" y="10"/>
                  </a:cubicBezTo>
                  <a:cubicBezTo>
                    <a:pt x="88" y="14"/>
                    <a:pt x="82" y="20"/>
                    <a:pt x="82" y="20"/>
                  </a:cubicBezTo>
                  <a:cubicBezTo>
                    <a:pt x="82" y="20"/>
                    <a:pt x="95" y="20"/>
                    <a:pt x="98" y="24"/>
                  </a:cubicBezTo>
                  <a:cubicBezTo>
                    <a:pt x="101" y="28"/>
                    <a:pt x="93" y="35"/>
                    <a:pt x="93" y="35"/>
                  </a:cubicBezTo>
                  <a:cubicBezTo>
                    <a:pt x="93" y="35"/>
                    <a:pt x="103" y="56"/>
                    <a:pt x="102" y="62"/>
                  </a:cubicBezTo>
                  <a:cubicBezTo>
                    <a:pt x="101" y="68"/>
                    <a:pt x="92" y="58"/>
                    <a:pt x="92" y="58"/>
                  </a:cubicBezTo>
                  <a:cubicBezTo>
                    <a:pt x="92" y="58"/>
                    <a:pt x="88" y="89"/>
                    <a:pt x="71" y="105"/>
                  </a:cubicBezTo>
                  <a:cubicBezTo>
                    <a:pt x="62" y="112"/>
                    <a:pt x="40" y="112"/>
                    <a:pt x="32" y="106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任意多边形 41">
              <a:extLst>
                <a:ext uri="{FF2B5EF4-FFF2-40B4-BE49-F238E27FC236}">
                  <a16:creationId xmlns:a16="http://schemas.microsoft.com/office/drawing/2014/main" id="{97A17226-F52E-48EC-A75F-440231EA3612}"/>
                </a:ext>
              </a:extLst>
            </p:cNvPr>
            <p:cNvSpPr/>
            <p:nvPr/>
          </p:nvSpPr>
          <p:spPr bwMode="auto">
            <a:xfrm>
              <a:off x="5680021" y="3997379"/>
              <a:ext cx="1200016" cy="1449220"/>
            </a:xfrm>
            <a:custGeom>
              <a:avLst/>
              <a:gdLst>
                <a:gd name="T0" fmla="*/ 138 w 301"/>
                <a:gd name="T1" fmla="*/ 180 h 364"/>
                <a:gd name="T2" fmla="*/ 182 w 301"/>
                <a:gd name="T3" fmla="*/ 179 h 364"/>
                <a:gd name="T4" fmla="*/ 250 w 301"/>
                <a:gd name="T5" fmla="*/ 115 h 364"/>
                <a:gd name="T6" fmla="*/ 270 w 301"/>
                <a:gd name="T7" fmla="*/ 3 h 364"/>
                <a:gd name="T8" fmla="*/ 296 w 301"/>
                <a:gd name="T9" fmla="*/ 6 h 364"/>
                <a:gd name="T10" fmla="*/ 284 w 301"/>
                <a:gd name="T11" fmla="*/ 129 h 364"/>
                <a:gd name="T12" fmla="*/ 224 w 301"/>
                <a:gd name="T13" fmla="*/ 232 h 364"/>
                <a:gd name="T14" fmla="*/ 228 w 301"/>
                <a:gd name="T15" fmla="*/ 339 h 364"/>
                <a:gd name="T16" fmla="*/ 146 w 301"/>
                <a:gd name="T17" fmla="*/ 364 h 364"/>
                <a:gd name="T18" fmla="*/ 74 w 301"/>
                <a:gd name="T19" fmla="*/ 334 h 364"/>
                <a:gd name="T20" fmla="*/ 92 w 301"/>
                <a:gd name="T21" fmla="*/ 238 h 364"/>
                <a:gd name="T22" fmla="*/ 32 w 301"/>
                <a:gd name="T23" fmla="*/ 149 h 364"/>
                <a:gd name="T24" fmla="*/ 2 w 301"/>
                <a:gd name="T25" fmla="*/ 32 h 364"/>
                <a:gd name="T26" fmla="*/ 31 w 301"/>
                <a:gd name="T27" fmla="*/ 29 h 364"/>
                <a:gd name="T28" fmla="*/ 138 w 301"/>
                <a:gd name="T29" fmla="*/ 18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1" h="364">
                  <a:moveTo>
                    <a:pt x="138" y="180"/>
                  </a:moveTo>
                  <a:cubicBezTo>
                    <a:pt x="138" y="180"/>
                    <a:pt x="163" y="191"/>
                    <a:pt x="182" y="179"/>
                  </a:cubicBezTo>
                  <a:cubicBezTo>
                    <a:pt x="182" y="179"/>
                    <a:pt x="237" y="168"/>
                    <a:pt x="250" y="115"/>
                  </a:cubicBezTo>
                  <a:cubicBezTo>
                    <a:pt x="263" y="63"/>
                    <a:pt x="269" y="6"/>
                    <a:pt x="270" y="3"/>
                  </a:cubicBezTo>
                  <a:cubicBezTo>
                    <a:pt x="271" y="0"/>
                    <a:pt x="291" y="2"/>
                    <a:pt x="296" y="6"/>
                  </a:cubicBezTo>
                  <a:cubicBezTo>
                    <a:pt x="301" y="10"/>
                    <a:pt x="289" y="89"/>
                    <a:pt x="284" y="129"/>
                  </a:cubicBezTo>
                  <a:cubicBezTo>
                    <a:pt x="279" y="169"/>
                    <a:pt x="226" y="224"/>
                    <a:pt x="224" y="232"/>
                  </a:cubicBezTo>
                  <a:cubicBezTo>
                    <a:pt x="223" y="239"/>
                    <a:pt x="224" y="322"/>
                    <a:pt x="228" y="339"/>
                  </a:cubicBezTo>
                  <a:cubicBezTo>
                    <a:pt x="228" y="339"/>
                    <a:pt x="200" y="364"/>
                    <a:pt x="146" y="364"/>
                  </a:cubicBezTo>
                  <a:cubicBezTo>
                    <a:pt x="91" y="364"/>
                    <a:pt x="74" y="334"/>
                    <a:pt x="74" y="334"/>
                  </a:cubicBezTo>
                  <a:cubicBezTo>
                    <a:pt x="74" y="334"/>
                    <a:pt x="93" y="253"/>
                    <a:pt x="92" y="238"/>
                  </a:cubicBezTo>
                  <a:cubicBezTo>
                    <a:pt x="91" y="223"/>
                    <a:pt x="50" y="183"/>
                    <a:pt x="32" y="149"/>
                  </a:cubicBezTo>
                  <a:cubicBezTo>
                    <a:pt x="14" y="115"/>
                    <a:pt x="0" y="45"/>
                    <a:pt x="2" y="32"/>
                  </a:cubicBezTo>
                  <a:cubicBezTo>
                    <a:pt x="2" y="30"/>
                    <a:pt x="28" y="26"/>
                    <a:pt x="31" y="29"/>
                  </a:cubicBezTo>
                  <a:cubicBezTo>
                    <a:pt x="33" y="31"/>
                    <a:pt x="60" y="179"/>
                    <a:pt x="138" y="180"/>
                  </a:cubicBez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任意多边形 42">
              <a:extLst>
                <a:ext uri="{FF2B5EF4-FFF2-40B4-BE49-F238E27FC236}">
                  <a16:creationId xmlns:a16="http://schemas.microsoft.com/office/drawing/2014/main" id="{324DAE4C-8E05-4038-9707-685000FD758B}"/>
                </a:ext>
              </a:extLst>
            </p:cNvPr>
            <p:cNvSpPr/>
            <p:nvPr/>
          </p:nvSpPr>
          <p:spPr bwMode="auto">
            <a:xfrm>
              <a:off x="5695356" y="4125814"/>
              <a:ext cx="99682" cy="38339"/>
            </a:xfrm>
            <a:custGeom>
              <a:avLst/>
              <a:gdLst>
                <a:gd name="T0" fmla="*/ 24 w 25"/>
                <a:gd name="T1" fmla="*/ 1 h 10"/>
                <a:gd name="T2" fmla="*/ 12 w 25"/>
                <a:gd name="T3" fmla="*/ 3 h 10"/>
                <a:gd name="T4" fmla="*/ 1 w 25"/>
                <a:gd name="T5" fmla="*/ 7 h 10"/>
                <a:gd name="T6" fmla="*/ 1 w 25"/>
                <a:gd name="T7" fmla="*/ 10 h 10"/>
                <a:gd name="T8" fmla="*/ 12 w 25"/>
                <a:gd name="T9" fmla="*/ 7 h 10"/>
                <a:gd name="T10" fmla="*/ 24 w 25"/>
                <a:gd name="T11" fmla="*/ 4 h 10"/>
                <a:gd name="T12" fmla="*/ 24 w 25"/>
                <a:gd name="T13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10">
                  <a:moveTo>
                    <a:pt x="24" y="1"/>
                  </a:moveTo>
                  <a:cubicBezTo>
                    <a:pt x="20" y="0"/>
                    <a:pt x="16" y="1"/>
                    <a:pt x="12" y="3"/>
                  </a:cubicBezTo>
                  <a:cubicBezTo>
                    <a:pt x="8" y="4"/>
                    <a:pt x="4" y="6"/>
                    <a:pt x="1" y="7"/>
                  </a:cubicBezTo>
                  <a:cubicBezTo>
                    <a:pt x="0" y="8"/>
                    <a:pt x="0" y="10"/>
                    <a:pt x="1" y="10"/>
                  </a:cubicBezTo>
                  <a:cubicBezTo>
                    <a:pt x="5" y="9"/>
                    <a:pt x="9" y="8"/>
                    <a:pt x="12" y="7"/>
                  </a:cubicBezTo>
                  <a:cubicBezTo>
                    <a:pt x="16" y="6"/>
                    <a:pt x="20" y="6"/>
                    <a:pt x="24" y="4"/>
                  </a:cubicBezTo>
                  <a:cubicBezTo>
                    <a:pt x="25" y="4"/>
                    <a:pt x="25" y="2"/>
                    <a:pt x="24" y="1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任意多边形 43">
              <a:extLst>
                <a:ext uri="{FF2B5EF4-FFF2-40B4-BE49-F238E27FC236}">
                  <a16:creationId xmlns:a16="http://schemas.microsoft.com/office/drawing/2014/main" id="{ABAF43FB-4ABE-453B-A72D-E246EF12DA28}"/>
                </a:ext>
              </a:extLst>
            </p:cNvPr>
            <p:cNvSpPr/>
            <p:nvPr/>
          </p:nvSpPr>
          <p:spPr bwMode="auto">
            <a:xfrm>
              <a:off x="6763103" y="4026133"/>
              <a:ext cx="95848" cy="30671"/>
            </a:xfrm>
            <a:custGeom>
              <a:avLst/>
              <a:gdLst>
                <a:gd name="T0" fmla="*/ 23 w 24"/>
                <a:gd name="T1" fmla="*/ 6 h 8"/>
                <a:gd name="T2" fmla="*/ 1 w 24"/>
                <a:gd name="T3" fmla="*/ 2 h 8"/>
                <a:gd name="T4" fmla="*/ 1 w 24"/>
                <a:gd name="T5" fmla="*/ 3 h 8"/>
                <a:gd name="T6" fmla="*/ 11 w 24"/>
                <a:gd name="T7" fmla="*/ 4 h 8"/>
                <a:gd name="T8" fmla="*/ 22 w 24"/>
                <a:gd name="T9" fmla="*/ 8 h 8"/>
                <a:gd name="T10" fmla="*/ 23 w 24"/>
                <a:gd name="T1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8">
                  <a:moveTo>
                    <a:pt x="23" y="6"/>
                  </a:moveTo>
                  <a:cubicBezTo>
                    <a:pt x="20" y="0"/>
                    <a:pt x="6" y="0"/>
                    <a:pt x="1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4" y="4"/>
                    <a:pt x="8" y="4"/>
                    <a:pt x="11" y="4"/>
                  </a:cubicBezTo>
                  <a:cubicBezTo>
                    <a:pt x="15" y="4"/>
                    <a:pt x="18" y="6"/>
                    <a:pt x="22" y="8"/>
                  </a:cubicBezTo>
                  <a:cubicBezTo>
                    <a:pt x="23" y="8"/>
                    <a:pt x="24" y="7"/>
                    <a:pt x="23" y="6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任意多边形 44">
              <a:extLst>
                <a:ext uri="{FF2B5EF4-FFF2-40B4-BE49-F238E27FC236}">
                  <a16:creationId xmlns:a16="http://schemas.microsoft.com/office/drawing/2014/main" id="{FEC8F80B-D5F3-4230-8424-DCD02C0696C2}"/>
                </a:ext>
              </a:extLst>
            </p:cNvPr>
            <p:cNvSpPr/>
            <p:nvPr/>
          </p:nvSpPr>
          <p:spPr bwMode="auto">
            <a:xfrm>
              <a:off x="6212935" y="4725823"/>
              <a:ext cx="212783" cy="72844"/>
            </a:xfrm>
            <a:custGeom>
              <a:avLst/>
              <a:gdLst>
                <a:gd name="T0" fmla="*/ 51 w 53"/>
                <a:gd name="T1" fmla="*/ 1 h 18"/>
                <a:gd name="T2" fmla="*/ 27 w 53"/>
                <a:gd name="T3" fmla="*/ 8 h 18"/>
                <a:gd name="T4" fmla="*/ 1 w 53"/>
                <a:gd name="T5" fmla="*/ 0 h 18"/>
                <a:gd name="T6" fmla="*/ 0 w 53"/>
                <a:gd name="T7" fmla="*/ 1 h 18"/>
                <a:gd name="T8" fmla="*/ 53 w 53"/>
                <a:gd name="T9" fmla="*/ 3 h 18"/>
                <a:gd name="T10" fmla="*/ 51 w 5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18">
                  <a:moveTo>
                    <a:pt x="51" y="1"/>
                  </a:moveTo>
                  <a:cubicBezTo>
                    <a:pt x="43" y="5"/>
                    <a:pt x="37" y="8"/>
                    <a:pt x="27" y="8"/>
                  </a:cubicBezTo>
                  <a:cubicBezTo>
                    <a:pt x="18" y="8"/>
                    <a:pt x="9" y="5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1" y="12"/>
                    <a:pt x="43" y="18"/>
                    <a:pt x="53" y="3"/>
                  </a:cubicBezTo>
                  <a:cubicBezTo>
                    <a:pt x="53" y="2"/>
                    <a:pt x="52" y="1"/>
                    <a:pt x="51" y="1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任意多边形 45">
              <a:extLst>
                <a:ext uri="{FF2B5EF4-FFF2-40B4-BE49-F238E27FC236}">
                  <a16:creationId xmlns:a16="http://schemas.microsoft.com/office/drawing/2014/main" id="{17B3C365-0446-41AE-85A7-AB83718949AE}"/>
                </a:ext>
              </a:extLst>
            </p:cNvPr>
            <p:cNvSpPr/>
            <p:nvPr/>
          </p:nvSpPr>
          <p:spPr bwMode="auto">
            <a:xfrm>
              <a:off x="5986734" y="5316246"/>
              <a:ext cx="594257" cy="118851"/>
            </a:xfrm>
            <a:custGeom>
              <a:avLst/>
              <a:gdLst>
                <a:gd name="T0" fmla="*/ 144 w 149"/>
                <a:gd name="T1" fmla="*/ 3 h 30"/>
                <a:gd name="T2" fmla="*/ 74 w 149"/>
                <a:gd name="T3" fmla="*/ 25 h 30"/>
                <a:gd name="T4" fmla="*/ 2 w 149"/>
                <a:gd name="T5" fmla="*/ 1 h 30"/>
                <a:gd name="T6" fmla="*/ 0 w 149"/>
                <a:gd name="T7" fmla="*/ 2 h 30"/>
                <a:gd name="T8" fmla="*/ 70 w 149"/>
                <a:gd name="T9" fmla="*/ 30 h 30"/>
                <a:gd name="T10" fmla="*/ 147 w 149"/>
                <a:gd name="T11" fmla="*/ 6 h 30"/>
                <a:gd name="T12" fmla="*/ 144 w 149"/>
                <a:gd name="T13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30">
                  <a:moveTo>
                    <a:pt x="144" y="3"/>
                  </a:moveTo>
                  <a:cubicBezTo>
                    <a:pt x="126" y="21"/>
                    <a:pt x="97" y="24"/>
                    <a:pt x="74" y="25"/>
                  </a:cubicBezTo>
                  <a:cubicBezTo>
                    <a:pt x="48" y="26"/>
                    <a:pt x="19" y="23"/>
                    <a:pt x="2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5" y="27"/>
                    <a:pt x="44" y="30"/>
                    <a:pt x="70" y="30"/>
                  </a:cubicBezTo>
                  <a:cubicBezTo>
                    <a:pt x="96" y="30"/>
                    <a:pt x="129" y="26"/>
                    <a:pt x="147" y="6"/>
                  </a:cubicBezTo>
                  <a:cubicBezTo>
                    <a:pt x="149" y="4"/>
                    <a:pt x="146" y="1"/>
                    <a:pt x="144" y="3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任意多边形 46">
              <a:extLst>
                <a:ext uri="{FF2B5EF4-FFF2-40B4-BE49-F238E27FC236}">
                  <a16:creationId xmlns:a16="http://schemas.microsoft.com/office/drawing/2014/main" id="{0EA0A43A-13DD-4213-9CAA-D90F18D89FA7}"/>
                </a:ext>
              </a:extLst>
            </p:cNvPr>
            <p:cNvSpPr/>
            <p:nvPr/>
          </p:nvSpPr>
          <p:spPr bwMode="auto">
            <a:xfrm>
              <a:off x="5957980" y="5446599"/>
              <a:ext cx="191696" cy="191696"/>
            </a:xfrm>
            <a:custGeom>
              <a:avLst/>
              <a:gdLst>
                <a:gd name="T0" fmla="*/ 47 w 48"/>
                <a:gd name="T1" fmla="*/ 14 h 48"/>
                <a:gd name="T2" fmla="*/ 44 w 48"/>
                <a:gd name="T3" fmla="*/ 12 h 48"/>
                <a:gd name="T4" fmla="*/ 16 w 48"/>
                <a:gd name="T5" fmla="*/ 1 h 48"/>
                <a:gd name="T6" fmla="*/ 13 w 48"/>
                <a:gd name="T7" fmla="*/ 2 h 48"/>
                <a:gd name="T8" fmla="*/ 11 w 48"/>
                <a:gd name="T9" fmla="*/ 3 h 48"/>
                <a:gd name="T10" fmla="*/ 22 w 48"/>
                <a:gd name="T11" fmla="*/ 48 h 48"/>
                <a:gd name="T12" fmla="*/ 24 w 48"/>
                <a:gd name="T13" fmla="*/ 44 h 48"/>
                <a:gd name="T14" fmla="*/ 10 w 48"/>
                <a:gd name="T15" fmla="*/ 31 h 48"/>
                <a:gd name="T16" fmla="*/ 14 w 48"/>
                <a:gd name="T17" fmla="*/ 5 h 48"/>
                <a:gd name="T18" fmla="*/ 41 w 48"/>
                <a:gd name="T19" fmla="*/ 17 h 48"/>
                <a:gd name="T20" fmla="*/ 38 w 48"/>
                <a:gd name="T21" fmla="*/ 37 h 48"/>
                <a:gd name="T22" fmla="*/ 42 w 48"/>
                <a:gd name="T23" fmla="*/ 38 h 48"/>
                <a:gd name="T24" fmla="*/ 47 w 48"/>
                <a:gd name="T25" fmla="*/ 1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48">
                  <a:moveTo>
                    <a:pt x="47" y="14"/>
                  </a:moveTo>
                  <a:cubicBezTo>
                    <a:pt x="47" y="13"/>
                    <a:pt x="45" y="12"/>
                    <a:pt x="44" y="12"/>
                  </a:cubicBezTo>
                  <a:cubicBezTo>
                    <a:pt x="34" y="11"/>
                    <a:pt x="23" y="10"/>
                    <a:pt x="16" y="1"/>
                  </a:cubicBezTo>
                  <a:cubicBezTo>
                    <a:pt x="15" y="0"/>
                    <a:pt x="13" y="1"/>
                    <a:pt x="13" y="2"/>
                  </a:cubicBezTo>
                  <a:cubicBezTo>
                    <a:pt x="12" y="2"/>
                    <a:pt x="11" y="2"/>
                    <a:pt x="11" y="3"/>
                  </a:cubicBezTo>
                  <a:cubicBezTo>
                    <a:pt x="5" y="18"/>
                    <a:pt x="0" y="44"/>
                    <a:pt x="22" y="48"/>
                  </a:cubicBezTo>
                  <a:cubicBezTo>
                    <a:pt x="24" y="48"/>
                    <a:pt x="26" y="46"/>
                    <a:pt x="24" y="44"/>
                  </a:cubicBezTo>
                  <a:cubicBezTo>
                    <a:pt x="19" y="39"/>
                    <a:pt x="12" y="39"/>
                    <a:pt x="10" y="31"/>
                  </a:cubicBezTo>
                  <a:cubicBezTo>
                    <a:pt x="8" y="22"/>
                    <a:pt x="11" y="13"/>
                    <a:pt x="14" y="5"/>
                  </a:cubicBezTo>
                  <a:cubicBezTo>
                    <a:pt x="20" y="13"/>
                    <a:pt x="31" y="15"/>
                    <a:pt x="41" y="17"/>
                  </a:cubicBezTo>
                  <a:cubicBezTo>
                    <a:pt x="42" y="24"/>
                    <a:pt x="37" y="30"/>
                    <a:pt x="38" y="37"/>
                  </a:cubicBezTo>
                  <a:cubicBezTo>
                    <a:pt x="38" y="39"/>
                    <a:pt x="41" y="40"/>
                    <a:pt x="42" y="38"/>
                  </a:cubicBezTo>
                  <a:cubicBezTo>
                    <a:pt x="45" y="31"/>
                    <a:pt x="48" y="22"/>
                    <a:pt x="47" y="14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任意多边形 47">
              <a:extLst>
                <a:ext uri="{FF2B5EF4-FFF2-40B4-BE49-F238E27FC236}">
                  <a16:creationId xmlns:a16="http://schemas.microsoft.com/office/drawing/2014/main" id="{95208D80-2CF5-4F0F-8924-32935E025B44}"/>
                </a:ext>
              </a:extLst>
            </p:cNvPr>
            <p:cNvSpPr/>
            <p:nvPr/>
          </p:nvSpPr>
          <p:spPr bwMode="auto">
            <a:xfrm>
              <a:off x="6057662" y="5619125"/>
              <a:ext cx="44091" cy="26837"/>
            </a:xfrm>
            <a:custGeom>
              <a:avLst/>
              <a:gdLst>
                <a:gd name="T0" fmla="*/ 9 w 11"/>
                <a:gd name="T1" fmla="*/ 0 h 7"/>
                <a:gd name="T2" fmla="*/ 2 w 11"/>
                <a:gd name="T3" fmla="*/ 3 h 7"/>
                <a:gd name="T4" fmla="*/ 4 w 11"/>
                <a:gd name="T5" fmla="*/ 6 h 7"/>
                <a:gd name="T6" fmla="*/ 10 w 11"/>
                <a:gd name="T7" fmla="*/ 3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2" y="7"/>
                    <a:pt x="4" y="6"/>
                  </a:cubicBezTo>
                  <a:cubicBezTo>
                    <a:pt x="6" y="5"/>
                    <a:pt x="8" y="4"/>
                    <a:pt x="10" y="3"/>
                  </a:cubicBezTo>
                  <a:cubicBezTo>
                    <a:pt x="11" y="2"/>
                    <a:pt x="10" y="0"/>
                    <a:pt x="9" y="0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任意多边形 48">
              <a:extLst>
                <a:ext uri="{FF2B5EF4-FFF2-40B4-BE49-F238E27FC236}">
                  <a16:creationId xmlns:a16="http://schemas.microsoft.com/office/drawing/2014/main" id="{9D646909-1058-4F05-B922-7C90027B7FAA}"/>
                </a:ext>
              </a:extLst>
            </p:cNvPr>
            <p:cNvSpPr/>
            <p:nvPr/>
          </p:nvSpPr>
          <p:spPr bwMode="auto">
            <a:xfrm>
              <a:off x="6385461" y="5456183"/>
              <a:ext cx="199364" cy="199364"/>
            </a:xfrm>
            <a:custGeom>
              <a:avLst/>
              <a:gdLst>
                <a:gd name="T0" fmla="*/ 37 w 50"/>
                <a:gd name="T1" fmla="*/ 1 h 50"/>
                <a:gd name="T2" fmla="*/ 33 w 50"/>
                <a:gd name="T3" fmla="*/ 0 h 50"/>
                <a:gd name="T4" fmla="*/ 1 w 50"/>
                <a:gd name="T5" fmla="*/ 13 h 50"/>
                <a:gd name="T6" fmla="*/ 1 w 50"/>
                <a:gd name="T7" fmla="*/ 15 h 50"/>
                <a:gd name="T8" fmla="*/ 33 w 50"/>
                <a:gd name="T9" fmla="*/ 6 h 50"/>
                <a:gd name="T10" fmla="*/ 40 w 50"/>
                <a:gd name="T11" fmla="*/ 32 h 50"/>
                <a:gd name="T12" fmla="*/ 20 w 50"/>
                <a:gd name="T13" fmla="*/ 46 h 50"/>
                <a:gd name="T14" fmla="*/ 22 w 50"/>
                <a:gd name="T15" fmla="*/ 50 h 50"/>
                <a:gd name="T16" fmla="*/ 46 w 50"/>
                <a:gd name="T17" fmla="*/ 33 h 50"/>
                <a:gd name="T18" fmla="*/ 37 w 50"/>
                <a:gd name="T19" fmla="*/ 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37" y="1"/>
                  </a:moveTo>
                  <a:cubicBezTo>
                    <a:pt x="36" y="0"/>
                    <a:pt x="34" y="0"/>
                    <a:pt x="33" y="0"/>
                  </a:cubicBezTo>
                  <a:cubicBezTo>
                    <a:pt x="24" y="6"/>
                    <a:pt x="13" y="13"/>
                    <a:pt x="1" y="13"/>
                  </a:cubicBezTo>
                  <a:cubicBezTo>
                    <a:pt x="0" y="13"/>
                    <a:pt x="0" y="15"/>
                    <a:pt x="1" y="15"/>
                  </a:cubicBezTo>
                  <a:cubicBezTo>
                    <a:pt x="13" y="18"/>
                    <a:pt x="23" y="10"/>
                    <a:pt x="33" y="6"/>
                  </a:cubicBezTo>
                  <a:cubicBezTo>
                    <a:pt x="37" y="13"/>
                    <a:pt x="43" y="25"/>
                    <a:pt x="40" y="32"/>
                  </a:cubicBezTo>
                  <a:cubicBezTo>
                    <a:pt x="36" y="39"/>
                    <a:pt x="25" y="41"/>
                    <a:pt x="20" y="46"/>
                  </a:cubicBezTo>
                  <a:cubicBezTo>
                    <a:pt x="18" y="47"/>
                    <a:pt x="20" y="50"/>
                    <a:pt x="22" y="50"/>
                  </a:cubicBezTo>
                  <a:cubicBezTo>
                    <a:pt x="30" y="47"/>
                    <a:pt x="42" y="42"/>
                    <a:pt x="46" y="33"/>
                  </a:cubicBezTo>
                  <a:cubicBezTo>
                    <a:pt x="50" y="24"/>
                    <a:pt x="42" y="10"/>
                    <a:pt x="37" y="1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任意多边形 49">
              <a:extLst>
                <a:ext uri="{FF2B5EF4-FFF2-40B4-BE49-F238E27FC236}">
                  <a16:creationId xmlns:a16="http://schemas.microsoft.com/office/drawing/2014/main" id="{05211EE6-0D6C-4D05-AB93-7428179FC7BC}"/>
                </a:ext>
              </a:extLst>
            </p:cNvPr>
            <p:cNvSpPr/>
            <p:nvPr/>
          </p:nvSpPr>
          <p:spPr bwMode="auto">
            <a:xfrm>
              <a:off x="6377793" y="5527111"/>
              <a:ext cx="82430" cy="95848"/>
            </a:xfrm>
            <a:custGeom>
              <a:avLst/>
              <a:gdLst>
                <a:gd name="T0" fmla="*/ 19 w 21"/>
                <a:gd name="T1" fmla="*/ 18 h 24"/>
                <a:gd name="T2" fmla="*/ 9 w 21"/>
                <a:gd name="T3" fmla="*/ 13 h 24"/>
                <a:gd name="T4" fmla="*/ 3 w 21"/>
                <a:gd name="T5" fmla="*/ 2 h 24"/>
                <a:gd name="T6" fmla="*/ 1 w 21"/>
                <a:gd name="T7" fmla="*/ 3 h 24"/>
                <a:gd name="T8" fmla="*/ 19 w 21"/>
                <a:gd name="T9" fmla="*/ 22 h 24"/>
                <a:gd name="T10" fmla="*/ 19 w 21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4">
                  <a:moveTo>
                    <a:pt x="19" y="18"/>
                  </a:moveTo>
                  <a:cubicBezTo>
                    <a:pt x="15" y="17"/>
                    <a:pt x="12" y="16"/>
                    <a:pt x="9" y="13"/>
                  </a:cubicBezTo>
                  <a:cubicBezTo>
                    <a:pt x="6" y="10"/>
                    <a:pt x="4" y="6"/>
                    <a:pt x="3" y="2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11"/>
                    <a:pt x="10" y="24"/>
                    <a:pt x="19" y="22"/>
                  </a:cubicBezTo>
                  <a:cubicBezTo>
                    <a:pt x="21" y="21"/>
                    <a:pt x="21" y="19"/>
                    <a:pt x="19" y="18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任意多边形 50">
              <a:extLst>
                <a:ext uri="{FF2B5EF4-FFF2-40B4-BE49-F238E27FC236}">
                  <a16:creationId xmlns:a16="http://schemas.microsoft.com/office/drawing/2014/main" id="{923F1E2E-C561-44D0-9EB4-DAA36B037EC1}"/>
                </a:ext>
              </a:extLst>
            </p:cNvPr>
            <p:cNvSpPr/>
            <p:nvPr/>
          </p:nvSpPr>
          <p:spPr bwMode="auto">
            <a:xfrm>
              <a:off x="6264693" y="5483021"/>
              <a:ext cx="44091" cy="258790"/>
            </a:xfrm>
            <a:custGeom>
              <a:avLst/>
              <a:gdLst>
                <a:gd name="T0" fmla="*/ 6 w 11"/>
                <a:gd name="T1" fmla="*/ 31 h 65"/>
                <a:gd name="T2" fmla="*/ 2 w 11"/>
                <a:gd name="T3" fmla="*/ 1 h 65"/>
                <a:gd name="T4" fmla="*/ 0 w 11"/>
                <a:gd name="T5" fmla="*/ 1 h 65"/>
                <a:gd name="T6" fmla="*/ 4 w 11"/>
                <a:gd name="T7" fmla="*/ 31 h 65"/>
                <a:gd name="T8" fmla="*/ 8 w 11"/>
                <a:gd name="T9" fmla="*/ 63 h 65"/>
                <a:gd name="T10" fmla="*/ 11 w 11"/>
                <a:gd name="T11" fmla="*/ 63 h 65"/>
                <a:gd name="T12" fmla="*/ 6 w 11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5">
                  <a:moveTo>
                    <a:pt x="6" y="31"/>
                  </a:moveTo>
                  <a:cubicBezTo>
                    <a:pt x="5" y="21"/>
                    <a:pt x="2" y="11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11"/>
                    <a:pt x="3" y="21"/>
                    <a:pt x="4" y="31"/>
                  </a:cubicBezTo>
                  <a:cubicBezTo>
                    <a:pt x="5" y="42"/>
                    <a:pt x="5" y="53"/>
                    <a:pt x="8" y="63"/>
                  </a:cubicBezTo>
                  <a:cubicBezTo>
                    <a:pt x="9" y="65"/>
                    <a:pt x="11" y="64"/>
                    <a:pt x="11" y="63"/>
                  </a:cubicBezTo>
                  <a:cubicBezTo>
                    <a:pt x="8" y="52"/>
                    <a:pt x="7" y="41"/>
                    <a:pt x="6" y="31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任意多边形 51">
              <a:extLst>
                <a:ext uri="{FF2B5EF4-FFF2-40B4-BE49-F238E27FC236}">
                  <a16:creationId xmlns:a16="http://schemas.microsoft.com/office/drawing/2014/main" id="{F16B4432-9C03-4641-AFEF-01820D745F5A}"/>
                </a:ext>
              </a:extLst>
            </p:cNvPr>
            <p:cNvSpPr/>
            <p:nvPr/>
          </p:nvSpPr>
          <p:spPr bwMode="auto">
            <a:xfrm>
              <a:off x="5854464" y="5268321"/>
              <a:ext cx="128437" cy="139939"/>
            </a:xfrm>
            <a:custGeom>
              <a:avLst/>
              <a:gdLst>
                <a:gd name="T0" fmla="*/ 31 w 32"/>
                <a:gd name="T1" fmla="*/ 25 h 35"/>
                <a:gd name="T2" fmla="*/ 23 w 32"/>
                <a:gd name="T3" fmla="*/ 28 h 35"/>
                <a:gd name="T4" fmla="*/ 15 w 32"/>
                <a:gd name="T5" fmla="*/ 18 h 35"/>
                <a:gd name="T6" fmla="*/ 3 w 32"/>
                <a:gd name="T7" fmla="*/ 1 h 35"/>
                <a:gd name="T8" fmla="*/ 1 w 32"/>
                <a:gd name="T9" fmla="*/ 3 h 35"/>
                <a:gd name="T10" fmla="*/ 18 w 32"/>
                <a:gd name="T11" fmla="*/ 27 h 35"/>
                <a:gd name="T12" fmla="*/ 32 w 32"/>
                <a:gd name="T13" fmla="*/ 25 h 35"/>
                <a:gd name="T14" fmla="*/ 31 w 32"/>
                <a:gd name="T15" fmla="*/ 2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31" y="25"/>
                  </a:moveTo>
                  <a:cubicBezTo>
                    <a:pt x="29" y="30"/>
                    <a:pt x="27" y="31"/>
                    <a:pt x="23" y="28"/>
                  </a:cubicBezTo>
                  <a:cubicBezTo>
                    <a:pt x="20" y="25"/>
                    <a:pt x="18" y="21"/>
                    <a:pt x="15" y="18"/>
                  </a:cubicBezTo>
                  <a:cubicBezTo>
                    <a:pt x="12" y="13"/>
                    <a:pt x="9" y="4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ubicBezTo>
                    <a:pt x="6" y="12"/>
                    <a:pt x="11" y="20"/>
                    <a:pt x="18" y="27"/>
                  </a:cubicBezTo>
                  <a:cubicBezTo>
                    <a:pt x="23" y="33"/>
                    <a:pt x="31" y="35"/>
                    <a:pt x="32" y="25"/>
                  </a:cubicBezTo>
                  <a:cubicBezTo>
                    <a:pt x="32" y="24"/>
                    <a:pt x="31" y="24"/>
                    <a:pt x="31" y="25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任意多边形 52">
              <a:extLst>
                <a:ext uri="{FF2B5EF4-FFF2-40B4-BE49-F238E27FC236}">
                  <a16:creationId xmlns:a16="http://schemas.microsoft.com/office/drawing/2014/main" id="{4A35C866-3ACA-4EF1-B5D5-4C1585C6BE6A}"/>
                </a:ext>
              </a:extLst>
            </p:cNvPr>
            <p:cNvSpPr/>
            <p:nvPr/>
          </p:nvSpPr>
          <p:spPr bwMode="auto">
            <a:xfrm>
              <a:off x="6552237" y="5316246"/>
              <a:ext cx="172526" cy="136105"/>
            </a:xfrm>
            <a:custGeom>
              <a:avLst/>
              <a:gdLst>
                <a:gd name="T0" fmla="*/ 40 w 43"/>
                <a:gd name="T1" fmla="*/ 1 h 34"/>
                <a:gd name="T2" fmla="*/ 3 w 43"/>
                <a:gd name="T3" fmla="*/ 18 h 34"/>
                <a:gd name="T4" fmla="*/ 1 w 43"/>
                <a:gd name="T5" fmla="*/ 19 h 34"/>
                <a:gd name="T6" fmla="*/ 42 w 43"/>
                <a:gd name="T7" fmla="*/ 4 h 34"/>
                <a:gd name="T8" fmla="*/ 40 w 43"/>
                <a:gd name="T9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4">
                  <a:moveTo>
                    <a:pt x="40" y="1"/>
                  </a:moveTo>
                  <a:cubicBezTo>
                    <a:pt x="30" y="5"/>
                    <a:pt x="15" y="28"/>
                    <a:pt x="3" y="18"/>
                  </a:cubicBezTo>
                  <a:cubicBezTo>
                    <a:pt x="2" y="17"/>
                    <a:pt x="0" y="18"/>
                    <a:pt x="1" y="19"/>
                  </a:cubicBezTo>
                  <a:cubicBezTo>
                    <a:pt x="11" y="34"/>
                    <a:pt x="34" y="10"/>
                    <a:pt x="42" y="4"/>
                  </a:cubicBezTo>
                  <a:cubicBezTo>
                    <a:pt x="43" y="3"/>
                    <a:pt x="42" y="0"/>
                    <a:pt x="40" y="1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任意多边形 53">
              <a:extLst>
                <a:ext uri="{FF2B5EF4-FFF2-40B4-BE49-F238E27FC236}">
                  <a16:creationId xmlns:a16="http://schemas.microsoft.com/office/drawing/2014/main" id="{B5CBA212-1D3F-4F56-A8F3-FDC336BCE3A8}"/>
                </a:ext>
              </a:extLst>
            </p:cNvPr>
            <p:cNvSpPr/>
            <p:nvPr/>
          </p:nvSpPr>
          <p:spPr bwMode="auto">
            <a:xfrm>
              <a:off x="7752253" y="5343083"/>
              <a:ext cx="220451" cy="164858"/>
            </a:xfrm>
            <a:custGeom>
              <a:avLst/>
              <a:gdLst>
                <a:gd name="T0" fmla="*/ 34 w 55"/>
                <a:gd name="T1" fmla="*/ 12 h 41"/>
                <a:gd name="T2" fmla="*/ 13 w 55"/>
                <a:gd name="T3" fmla="*/ 6 h 41"/>
                <a:gd name="T4" fmla="*/ 16 w 55"/>
                <a:gd name="T5" fmla="*/ 34 h 41"/>
                <a:gd name="T6" fmla="*/ 47 w 55"/>
                <a:gd name="T7" fmla="*/ 37 h 41"/>
                <a:gd name="T8" fmla="*/ 49 w 55"/>
                <a:gd name="T9" fmla="*/ 13 h 41"/>
                <a:gd name="T10" fmla="*/ 34 w 55"/>
                <a:gd name="T11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41">
                  <a:moveTo>
                    <a:pt x="34" y="12"/>
                  </a:moveTo>
                  <a:cubicBezTo>
                    <a:pt x="34" y="11"/>
                    <a:pt x="22" y="0"/>
                    <a:pt x="13" y="6"/>
                  </a:cubicBezTo>
                  <a:cubicBezTo>
                    <a:pt x="3" y="11"/>
                    <a:pt x="0" y="27"/>
                    <a:pt x="16" y="34"/>
                  </a:cubicBezTo>
                  <a:cubicBezTo>
                    <a:pt x="32" y="41"/>
                    <a:pt x="40" y="41"/>
                    <a:pt x="47" y="37"/>
                  </a:cubicBezTo>
                  <a:cubicBezTo>
                    <a:pt x="53" y="32"/>
                    <a:pt x="55" y="16"/>
                    <a:pt x="49" y="13"/>
                  </a:cubicBezTo>
                  <a:cubicBezTo>
                    <a:pt x="44" y="10"/>
                    <a:pt x="34" y="12"/>
                    <a:pt x="34" y="12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任意多边形 54">
              <a:extLst>
                <a:ext uri="{FF2B5EF4-FFF2-40B4-BE49-F238E27FC236}">
                  <a16:creationId xmlns:a16="http://schemas.microsoft.com/office/drawing/2014/main" id="{43D94DAC-2501-4DF3-9195-A46FF8BC90F6}"/>
                </a:ext>
              </a:extLst>
            </p:cNvPr>
            <p:cNvSpPr/>
            <p:nvPr/>
          </p:nvSpPr>
          <p:spPr bwMode="auto">
            <a:xfrm>
              <a:off x="7869187" y="5149470"/>
              <a:ext cx="130353" cy="281793"/>
            </a:xfrm>
            <a:custGeom>
              <a:avLst/>
              <a:gdLst>
                <a:gd name="T0" fmla="*/ 2 w 33"/>
                <a:gd name="T1" fmla="*/ 12 h 71"/>
                <a:gd name="T2" fmla="*/ 2 w 33"/>
                <a:gd name="T3" fmla="*/ 61 h 71"/>
                <a:gd name="T4" fmla="*/ 21 w 33"/>
                <a:gd name="T5" fmla="*/ 65 h 71"/>
                <a:gd name="T6" fmla="*/ 33 w 33"/>
                <a:gd name="T7" fmla="*/ 0 h 71"/>
                <a:gd name="T8" fmla="*/ 2 w 33"/>
                <a:gd name="T9" fmla="*/ 1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1">
                  <a:moveTo>
                    <a:pt x="2" y="12"/>
                  </a:moveTo>
                  <a:cubicBezTo>
                    <a:pt x="2" y="12"/>
                    <a:pt x="0" y="52"/>
                    <a:pt x="2" y="61"/>
                  </a:cubicBezTo>
                  <a:cubicBezTo>
                    <a:pt x="4" y="71"/>
                    <a:pt x="16" y="71"/>
                    <a:pt x="21" y="65"/>
                  </a:cubicBezTo>
                  <a:cubicBezTo>
                    <a:pt x="25" y="59"/>
                    <a:pt x="33" y="0"/>
                    <a:pt x="33" y="0"/>
                  </a:cubicBezTo>
                  <a:lnTo>
                    <a:pt x="2" y="12"/>
                  </a:ln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任意多边形 55">
              <a:extLst>
                <a:ext uri="{FF2B5EF4-FFF2-40B4-BE49-F238E27FC236}">
                  <a16:creationId xmlns:a16="http://schemas.microsoft.com/office/drawing/2014/main" id="{715EFA2F-AA18-4E12-B982-9F14B8E48A97}"/>
                </a:ext>
              </a:extLst>
            </p:cNvPr>
            <p:cNvSpPr/>
            <p:nvPr/>
          </p:nvSpPr>
          <p:spPr bwMode="auto">
            <a:xfrm>
              <a:off x="8371430" y="5387173"/>
              <a:ext cx="218533" cy="139939"/>
            </a:xfrm>
            <a:custGeom>
              <a:avLst/>
              <a:gdLst>
                <a:gd name="T0" fmla="*/ 30 w 55"/>
                <a:gd name="T1" fmla="*/ 7 h 35"/>
                <a:gd name="T2" fmla="*/ 7 w 55"/>
                <a:gd name="T3" fmla="*/ 8 h 35"/>
                <a:gd name="T4" fmla="*/ 20 w 55"/>
                <a:gd name="T5" fmla="*/ 34 h 35"/>
                <a:gd name="T6" fmla="*/ 50 w 55"/>
                <a:gd name="T7" fmla="*/ 25 h 35"/>
                <a:gd name="T8" fmla="*/ 44 w 55"/>
                <a:gd name="T9" fmla="*/ 2 h 35"/>
                <a:gd name="T10" fmla="*/ 30 w 55"/>
                <a:gd name="T11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35">
                  <a:moveTo>
                    <a:pt x="30" y="7"/>
                  </a:moveTo>
                  <a:cubicBezTo>
                    <a:pt x="29" y="6"/>
                    <a:pt x="14" y="0"/>
                    <a:pt x="7" y="8"/>
                  </a:cubicBezTo>
                  <a:cubicBezTo>
                    <a:pt x="0" y="17"/>
                    <a:pt x="3" y="33"/>
                    <a:pt x="20" y="34"/>
                  </a:cubicBezTo>
                  <a:cubicBezTo>
                    <a:pt x="37" y="35"/>
                    <a:pt x="45" y="32"/>
                    <a:pt x="50" y="25"/>
                  </a:cubicBezTo>
                  <a:cubicBezTo>
                    <a:pt x="55" y="19"/>
                    <a:pt x="50" y="3"/>
                    <a:pt x="44" y="2"/>
                  </a:cubicBezTo>
                  <a:cubicBezTo>
                    <a:pt x="38" y="2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任意多边形 56">
              <a:extLst>
                <a:ext uri="{FF2B5EF4-FFF2-40B4-BE49-F238E27FC236}">
                  <a16:creationId xmlns:a16="http://schemas.microsoft.com/office/drawing/2014/main" id="{AFEEED89-8949-4CC6-9675-4DAA4CE7B254}"/>
                </a:ext>
              </a:extLst>
            </p:cNvPr>
            <p:cNvSpPr/>
            <p:nvPr/>
          </p:nvSpPr>
          <p:spPr bwMode="auto">
            <a:xfrm>
              <a:off x="8423188" y="5157138"/>
              <a:ext cx="147606" cy="302879"/>
            </a:xfrm>
            <a:custGeom>
              <a:avLst/>
              <a:gdLst>
                <a:gd name="T0" fmla="*/ 0 w 37"/>
                <a:gd name="T1" fmla="*/ 21 h 76"/>
                <a:gd name="T2" fmla="*/ 15 w 37"/>
                <a:gd name="T3" fmla="*/ 68 h 76"/>
                <a:gd name="T4" fmla="*/ 34 w 37"/>
                <a:gd name="T5" fmla="*/ 66 h 76"/>
                <a:gd name="T6" fmla="*/ 25 w 37"/>
                <a:gd name="T7" fmla="*/ 0 h 76"/>
                <a:gd name="T8" fmla="*/ 0 w 37"/>
                <a:gd name="T9" fmla="*/ 2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6">
                  <a:moveTo>
                    <a:pt x="0" y="21"/>
                  </a:moveTo>
                  <a:cubicBezTo>
                    <a:pt x="0" y="21"/>
                    <a:pt x="10" y="60"/>
                    <a:pt x="15" y="68"/>
                  </a:cubicBezTo>
                  <a:cubicBezTo>
                    <a:pt x="20" y="76"/>
                    <a:pt x="31" y="72"/>
                    <a:pt x="34" y="66"/>
                  </a:cubicBezTo>
                  <a:cubicBezTo>
                    <a:pt x="37" y="59"/>
                    <a:pt x="25" y="0"/>
                    <a:pt x="25" y="0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任意多边形 57">
              <a:extLst>
                <a:ext uri="{FF2B5EF4-FFF2-40B4-BE49-F238E27FC236}">
                  <a16:creationId xmlns:a16="http://schemas.microsoft.com/office/drawing/2014/main" id="{C4DF9555-D306-44CC-BAA7-4364F35361F5}"/>
                </a:ext>
              </a:extLst>
            </p:cNvPr>
            <p:cNvSpPr/>
            <p:nvPr/>
          </p:nvSpPr>
          <p:spPr bwMode="auto">
            <a:xfrm>
              <a:off x="7848101" y="4056804"/>
              <a:ext cx="722694" cy="1240272"/>
            </a:xfrm>
            <a:custGeom>
              <a:avLst/>
              <a:gdLst>
                <a:gd name="T0" fmla="*/ 0 w 181"/>
                <a:gd name="T1" fmla="*/ 17 h 311"/>
                <a:gd name="T2" fmla="*/ 5 w 181"/>
                <a:gd name="T3" fmla="*/ 292 h 311"/>
                <a:gd name="T4" fmla="*/ 35 w 181"/>
                <a:gd name="T5" fmla="*/ 300 h 311"/>
                <a:gd name="T6" fmla="*/ 75 w 181"/>
                <a:gd name="T7" fmla="*/ 106 h 311"/>
                <a:gd name="T8" fmla="*/ 143 w 181"/>
                <a:gd name="T9" fmla="*/ 301 h 311"/>
                <a:gd name="T10" fmla="*/ 177 w 181"/>
                <a:gd name="T11" fmla="*/ 301 h 311"/>
                <a:gd name="T12" fmla="*/ 150 w 181"/>
                <a:gd name="T13" fmla="*/ 106 h 311"/>
                <a:gd name="T14" fmla="*/ 124 w 181"/>
                <a:gd name="T15" fmla="*/ 0 h 311"/>
                <a:gd name="T16" fmla="*/ 0 w 181"/>
                <a:gd name="T17" fmla="*/ 17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311">
                  <a:moveTo>
                    <a:pt x="0" y="17"/>
                  </a:moveTo>
                  <a:cubicBezTo>
                    <a:pt x="0" y="17"/>
                    <a:pt x="3" y="280"/>
                    <a:pt x="5" y="292"/>
                  </a:cubicBezTo>
                  <a:cubicBezTo>
                    <a:pt x="7" y="305"/>
                    <a:pt x="28" y="307"/>
                    <a:pt x="35" y="300"/>
                  </a:cubicBezTo>
                  <a:cubicBezTo>
                    <a:pt x="43" y="293"/>
                    <a:pt x="76" y="140"/>
                    <a:pt x="75" y="106"/>
                  </a:cubicBezTo>
                  <a:cubicBezTo>
                    <a:pt x="75" y="106"/>
                    <a:pt x="133" y="291"/>
                    <a:pt x="143" y="301"/>
                  </a:cubicBezTo>
                  <a:cubicBezTo>
                    <a:pt x="152" y="311"/>
                    <a:pt x="173" y="307"/>
                    <a:pt x="177" y="301"/>
                  </a:cubicBezTo>
                  <a:cubicBezTo>
                    <a:pt x="181" y="294"/>
                    <a:pt x="162" y="160"/>
                    <a:pt x="150" y="106"/>
                  </a:cubicBezTo>
                  <a:cubicBezTo>
                    <a:pt x="139" y="52"/>
                    <a:pt x="124" y="0"/>
                    <a:pt x="124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任意多边形 58">
              <a:extLst>
                <a:ext uri="{FF2B5EF4-FFF2-40B4-BE49-F238E27FC236}">
                  <a16:creationId xmlns:a16="http://schemas.microsoft.com/office/drawing/2014/main" id="{7DE300E2-54B5-4661-98A4-5DE75CB3FCBF}"/>
                </a:ext>
              </a:extLst>
            </p:cNvPr>
            <p:cNvSpPr/>
            <p:nvPr/>
          </p:nvSpPr>
          <p:spPr bwMode="auto">
            <a:xfrm>
              <a:off x="7570141" y="2356463"/>
              <a:ext cx="199364" cy="295212"/>
            </a:xfrm>
            <a:custGeom>
              <a:avLst/>
              <a:gdLst>
                <a:gd name="T0" fmla="*/ 26 w 50"/>
                <a:gd name="T1" fmla="*/ 60 h 74"/>
                <a:gd name="T2" fmla="*/ 13 w 50"/>
                <a:gd name="T3" fmla="*/ 45 h 74"/>
                <a:gd name="T4" fmla="*/ 1 w 50"/>
                <a:gd name="T5" fmla="*/ 36 h 74"/>
                <a:gd name="T6" fmla="*/ 16 w 50"/>
                <a:gd name="T7" fmla="*/ 36 h 74"/>
                <a:gd name="T8" fmla="*/ 4 w 50"/>
                <a:gd name="T9" fmla="*/ 14 h 74"/>
                <a:gd name="T10" fmla="*/ 9 w 50"/>
                <a:gd name="T11" fmla="*/ 9 h 74"/>
                <a:gd name="T12" fmla="*/ 12 w 50"/>
                <a:gd name="T13" fmla="*/ 2 h 74"/>
                <a:gd name="T14" fmla="*/ 20 w 50"/>
                <a:gd name="T15" fmla="*/ 5 h 74"/>
                <a:gd name="T16" fmla="*/ 30 w 50"/>
                <a:gd name="T17" fmla="*/ 5 h 74"/>
                <a:gd name="T18" fmla="*/ 39 w 50"/>
                <a:gd name="T19" fmla="*/ 9 h 74"/>
                <a:gd name="T20" fmla="*/ 42 w 50"/>
                <a:gd name="T21" fmla="*/ 58 h 74"/>
                <a:gd name="T22" fmla="*/ 26 w 50"/>
                <a:gd name="T23" fmla="*/ 6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4">
                  <a:moveTo>
                    <a:pt x="26" y="60"/>
                  </a:moveTo>
                  <a:cubicBezTo>
                    <a:pt x="26" y="60"/>
                    <a:pt x="21" y="50"/>
                    <a:pt x="13" y="45"/>
                  </a:cubicBezTo>
                  <a:cubicBezTo>
                    <a:pt x="6" y="40"/>
                    <a:pt x="0" y="39"/>
                    <a:pt x="1" y="36"/>
                  </a:cubicBezTo>
                  <a:cubicBezTo>
                    <a:pt x="2" y="32"/>
                    <a:pt x="12" y="34"/>
                    <a:pt x="16" y="36"/>
                  </a:cubicBezTo>
                  <a:cubicBezTo>
                    <a:pt x="16" y="36"/>
                    <a:pt x="4" y="16"/>
                    <a:pt x="4" y="14"/>
                  </a:cubicBezTo>
                  <a:cubicBezTo>
                    <a:pt x="5" y="11"/>
                    <a:pt x="9" y="9"/>
                    <a:pt x="9" y="9"/>
                  </a:cubicBezTo>
                  <a:cubicBezTo>
                    <a:pt x="9" y="9"/>
                    <a:pt x="8" y="4"/>
                    <a:pt x="12" y="2"/>
                  </a:cubicBezTo>
                  <a:cubicBezTo>
                    <a:pt x="15" y="0"/>
                    <a:pt x="20" y="5"/>
                    <a:pt x="20" y="5"/>
                  </a:cubicBezTo>
                  <a:cubicBezTo>
                    <a:pt x="20" y="5"/>
                    <a:pt x="25" y="2"/>
                    <a:pt x="30" y="5"/>
                  </a:cubicBezTo>
                  <a:cubicBezTo>
                    <a:pt x="30" y="5"/>
                    <a:pt x="35" y="5"/>
                    <a:pt x="39" y="9"/>
                  </a:cubicBezTo>
                  <a:cubicBezTo>
                    <a:pt x="43" y="13"/>
                    <a:pt x="50" y="42"/>
                    <a:pt x="42" y="58"/>
                  </a:cubicBezTo>
                  <a:cubicBezTo>
                    <a:pt x="34" y="74"/>
                    <a:pt x="26" y="60"/>
                    <a:pt x="26" y="60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任意多边形 59">
              <a:extLst>
                <a:ext uri="{FF2B5EF4-FFF2-40B4-BE49-F238E27FC236}">
                  <a16:creationId xmlns:a16="http://schemas.microsoft.com/office/drawing/2014/main" id="{AF13ED2C-AA5F-49C5-AAFA-A269565D134B}"/>
                </a:ext>
              </a:extLst>
            </p:cNvPr>
            <p:cNvSpPr/>
            <p:nvPr/>
          </p:nvSpPr>
          <p:spPr bwMode="auto">
            <a:xfrm>
              <a:off x="7223172" y="2404386"/>
              <a:ext cx="195530" cy="276042"/>
            </a:xfrm>
            <a:custGeom>
              <a:avLst/>
              <a:gdLst>
                <a:gd name="T0" fmla="*/ 45 w 49"/>
                <a:gd name="T1" fmla="*/ 53 h 69"/>
                <a:gd name="T2" fmla="*/ 44 w 49"/>
                <a:gd name="T3" fmla="*/ 33 h 69"/>
                <a:gd name="T4" fmla="*/ 46 w 49"/>
                <a:gd name="T5" fmla="*/ 18 h 69"/>
                <a:gd name="T6" fmla="*/ 36 w 49"/>
                <a:gd name="T7" fmla="*/ 29 h 69"/>
                <a:gd name="T8" fmla="*/ 28 w 49"/>
                <a:gd name="T9" fmla="*/ 4 h 69"/>
                <a:gd name="T10" fmla="*/ 22 w 49"/>
                <a:gd name="T11" fmla="*/ 4 h 69"/>
                <a:gd name="T12" fmla="*/ 15 w 49"/>
                <a:gd name="T13" fmla="*/ 1 h 69"/>
                <a:gd name="T14" fmla="*/ 11 w 49"/>
                <a:gd name="T15" fmla="*/ 9 h 69"/>
                <a:gd name="T16" fmla="*/ 4 w 49"/>
                <a:gd name="T17" fmla="*/ 16 h 69"/>
                <a:gd name="T18" fmla="*/ 0 w 49"/>
                <a:gd name="T19" fmla="*/ 25 h 69"/>
                <a:gd name="T20" fmla="*/ 32 w 49"/>
                <a:gd name="T21" fmla="*/ 63 h 69"/>
                <a:gd name="T22" fmla="*/ 45 w 49"/>
                <a:gd name="T23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5" y="53"/>
                  </a:moveTo>
                  <a:cubicBezTo>
                    <a:pt x="45" y="53"/>
                    <a:pt x="42" y="42"/>
                    <a:pt x="44" y="33"/>
                  </a:cubicBezTo>
                  <a:cubicBezTo>
                    <a:pt x="45" y="24"/>
                    <a:pt x="49" y="20"/>
                    <a:pt x="46" y="18"/>
                  </a:cubicBezTo>
                  <a:cubicBezTo>
                    <a:pt x="43" y="16"/>
                    <a:pt x="37" y="24"/>
                    <a:pt x="36" y="29"/>
                  </a:cubicBezTo>
                  <a:cubicBezTo>
                    <a:pt x="36" y="29"/>
                    <a:pt x="31" y="6"/>
                    <a:pt x="28" y="4"/>
                  </a:cubicBezTo>
                  <a:cubicBezTo>
                    <a:pt x="26" y="3"/>
                    <a:pt x="22" y="4"/>
                    <a:pt x="22" y="4"/>
                  </a:cubicBezTo>
                  <a:cubicBezTo>
                    <a:pt x="22" y="4"/>
                    <a:pt x="19" y="0"/>
                    <a:pt x="15" y="1"/>
                  </a:cubicBezTo>
                  <a:cubicBezTo>
                    <a:pt x="11" y="3"/>
                    <a:pt x="11" y="9"/>
                    <a:pt x="11" y="9"/>
                  </a:cubicBezTo>
                  <a:cubicBezTo>
                    <a:pt x="11" y="9"/>
                    <a:pt x="5" y="11"/>
                    <a:pt x="4" y="16"/>
                  </a:cubicBezTo>
                  <a:cubicBezTo>
                    <a:pt x="4" y="16"/>
                    <a:pt x="0" y="19"/>
                    <a:pt x="0" y="25"/>
                  </a:cubicBezTo>
                  <a:cubicBezTo>
                    <a:pt x="0" y="31"/>
                    <a:pt x="15" y="56"/>
                    <a:pt x="32" y="63"/>
                  </a:cubicBezTo>
                  <a:cubicBezTo>
                    <a:pt x="49" y="69"/>
                    <a:pt x="45" y="53"/>
                    <a:pt x="45" y="53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任意多边形 60">
              <a:extLst>
                <a:ext uri="{FF2B5EF4-FFF2-40B4-BE49-F238E27FC236}">
                  <a16:creationId xmlns:a16="http://schemas.microsoft.com/office/drawing/2014/main" id="{B605EDFA-05A3-45D5-A7ED-CCF915D2CA29}"/>
                </a:ext>
              </a:extLst>
            </p:cNvPr>
            <p:cNvSpPr/>
            <p:nvPr/>
          </p:nvSpPr>
          <p:spPr bwMode="auto">
            <a:xfrm>
              <a:off x="7305601" y="2532823"/>
              <a:ext cx="1088832" cy="1767435"/>
            </a:xfrm>
            <a:custGeom>
              <a:avLst/>
              <a:gdLst>
                <a:gd name="T0" fmla="*/ 135 w 273"/>
                <a:gd name="T1" fmla="*/ 185 h 444"/>
                <a:gd name="T2" fmla="*/ 70 w 273"/>
                <a:gd name="T3" fmla="*/ 92 h 444"/>
                <a:gd name="T4" fmla="*/ 26 w 273"/>
                <a:gd name="T5" fmla="*/ 18 h 444"/>
                <a:gd name="T6" fmla="*/ 3 w 273"/>
                <a:gd name="T7" fmla="*/ 30 h 444"/>
                <a:gd name="T8" fmla="*/ 62 w 273"/>
                <a:gd name="T9" fmla="*/ 172 h 444"/>
                <a:gd name="T10" fmla="*/ 117 w 273"/>
                <a:gd name="T11" fmla="*/ 310 h 444"/>
                <a:gd name="T12" fmla="*/ 130 w 273"/>
                <a:gd name="T13" fmla="*/ 406 h 444"/>
                <a:gd name="T14" fmla="*/ 273 w 273"/>
                <a:gd name="T15" fmla="*/ 393 h 444"/>
                <a:gd name="T16" fmla="*/ 236 w 273"/>
                <a:gd name="T17" fmla="*/ 275 h 444"/>
                <a:gd name="T18" fmla="*/ 209 w 273"/>
                <a:gd name="T19" fmla="*/ 160 h 444"/>
                <a:gd name="T20" fmla="*/ 116 w 273"/>
                <a:gd name="T21" fmla="*/ 0 h 444"/>
                <a:gd name="T22" fmla="*/ 89 w 273"/>
                <a:gd name="T23" fmla="*/ 21 h 444"/>
                <a:gd name="T24" fmla="*/ 145 w 273"/>
                <a:gd name="T25" fmla="*/ 119 h 444"/>
                <a:gd name="T26" fmla="*/ 155 w 273"/>
                <a:gd name="T27" fmla="*/ 169 h 444"/>
                <a:gd name="T28" fmla="*/ 135 w 273"/>
                <a:gd name="T29" fmla="*/ 185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3" h="444">
                  <a:moveTo>
                    <a:pt x="135" y="185"/>
                  </a:moveTo>
                  <a:cubicBezTo>
                    <a:pt x="135" y="185"/>
                    <a:pt x="90" y="118"/>
                    <a:pt x="70" y="92"/>
                  </a:cubicBezTo>
                  <a:cubicBezTo>
                    <a:pt x="50" y="65"/>
                    <a:pt x="26" y="18"/>
                    <a:pt x="26" y="18"/>
                  </a:cubicBezTo>
                  <a:cubicBezTo>
                    <a:pt x="26" y="18"/>
                    <a:pt x="6" y="26"/>
                    <a:pt x="3" y="30"/>
                  </a:cubicBezTo>
                  <a:cubicBezTo>
                    <a:pt x="0" y="35"/>
                    <a:pt x="38" y="138"/>
                    <a:pt x="62" y="172"/>
                  </a:cubicBezTo>
                  <a:cubicBezTo>
                    <a:pt x="87" y="206"/>
                    <a:pt x="109" y="287"/>
                    <a:pt x="117" y="310"/>
                  </a:cubicBezTo>
                  <a:cubicBezTo>
                    <a:pt x="124" y="334"/>
                    <a:pt x="130" y="406"/>
                    <a:pt x="130" y="406"/>
                  </a:cubicBezTo>
                  <a:cubicBezTo>
                    <a:pt x="130" y="406"/>
                    <a:pt x="210" y="444"/>
                    <a:pt x="273" y="393"/>
                  </a:cubicBezTo>
                  <a:cubicBezTo>
                    <a:pt x="273" y="393"/>
                    <a:pt x="240" y="322"/>
                    <a:pt x="236" y="275"/>
                  </a:cubicBezTo>
                  <a:cubicBezTo>
                    <a:pt x="233" y="228"/>
                    <a:pt x="216" y="170"/>
                    <a:pt x="209" y="160"/>
                  </a:cubicBezTo>
                  <a:cubicBezTo>
                    <a:pt x="203" y="151"/>
                    <a:pt x="116" y="0"/>
                    <a:pt x="116" y="0"/>
                  </a:cubicBezTo>
                  <a:cubicBezTo>
                    <a:pt x="116" y="0"/>
                    <a:pt x="91" y="16"/>
                    <a:pt x="89" y="21"/>
                  </a:cubicBezTo>
                  <a:cubicBezTo>
                    <a:pt x="87" y="26"/>
                    <a:pt x="145" y="119"/>
                    <a:pt x="145" y="119"/>
                  </a:cubicBezTo>
                  <a:cubicBezTo>
                    <a:pt x="155" y="169"/>
                    <a:pt x="155" y="169"/>
                    <a:pt x="155" y="169"/>
                  </a:cubicBezTo>
                  <a:lnTo>
                    <a:pt x="135" y="185"/>
                  </a:lnTo>
                  <a:close/>
                </a:path>
              </a:pathLst>
            </a:custGeom>
            <a:solidFill>
              <a:srgbClr val="63C0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任意多边形 61">
              <a:extLst>
                <a:ext uri="{FF2B5EF4-FFF2-40B4-BE49-F238E27FC236}">
                  <a16:creationId xmlns:a16="http://schemas.microsoft.com/office/drawing/2014/main" id="{149BC483-98F8-4E3D-A426-38C3728ECA75}"/>
                </a:ext>
              </a:extLst>
            </p:cNvPr>
            <p:cNvSpPr/>
            <p:nvPr/>
          </p:nvSpPr>
          <p:spPr bwMode="auto">
            <a:xfrm>
              <a:off x="7769505" y="2803113"/>
              <a:ext cx="598091" cy="697773"/>
            </a:xfrm>
            <a:custGeom>
              <a:avLst/>
              <a:gdLst>
                <a:gd name="T0" fmla="*/ 58 w 150"/>
                <a:gd name="T1" fmla="*/ 0 h 175"/>
                <a:gd name="T2" fmla="*/ 13 w 150"/>
                <a:gd name="T3" fmla="*/ 85 h 175"/>
                <a:gd name="T4" fmla="*/ 0 w 150"/>
                <a:gd name="T5" fmla="*/ 138 h 175"/>
                <a:gd name="T6" fmla="*/ 75 w 150"/>
                <a:gd name="T7" fmla="*/ 168 h 175"/>
                <a:gd name="T8" fmla="*/ 150 w 150"/>
                <a:gd name="T9" fmla="*/ 126 h 175"/>
                <a:gd name="T10" fmla="*/ 117 w 150"/>
                <a:gd name="T11" fmla="*/ 68 h 175"/>
                <a:gd name="T12" fmla="*/ 58 w 150"/>
                <a:gd name="T1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75">
                  <a:moveTo>
                    <a:pt x="58" y="0"/>
                  </a:moveTo>
                  <a:cubicBezTo>
                    <a:pt x="7" y="0"/>
                    <a:pt x="15" y="59"/>
                    <a:pt x="13" y="85"/>
                  </a:cubicBezTo>
                  <a:cubicBezTo>
                    <a:pt x="11" y="110"/>
                    <a:pt x="0" y="138"/>
                    <a:pt x="0" y="138"/>
                  </a:cubicBezTo>
                  <a:cubicBezTo>
                    <a:pt x="0" y="138"/>
                    <a:pt x="20" y="175"/>
                    <a:pt x="75" y="168"/>
                  </a:cubicBezTo>
                  <a:cubicBezTo>
                    <a:pt x="131" y="160"/>
                    <a:pt x="150" y="126"/>
                    <a:pt x="150" y="126"/>
                  </a:cubicBezTo>
                  <a:cubicBezTo>
                    <a:pt x="150" y="126"/>
                    <a:pt x="121" y="94"/>
                    <a:pt x="117" y="68"/>
                  </a:cubicBezTo>
                  <a:cubicBezTo>
                    <a:pt x="112" y="41"/>
                    <a:pt x="101" y="0"/>
                    <a:pt x="58" y="0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任意多边形 62">
              <a:extLst>
                <a:ext uri="{FF2B5EF4-FFF2-40B4-BE49-F238E27FC236}">
                  <a16:creationId xmlns:a16="http://schemas.microsoft.com/office/drawing/2014/main" id="{E68D70C2-A088-4F9E-A40D-88CEA31EBD0B}"/>
                </a:ext>
              </a:extLst>
            </p:cNvPr>
            <p:cNvSpPr/>
            <p:nvPr/>
          </p:nvSpPr>
          <p:spPr bwMode="auto">
            <a:xfrm>
              <a:off x="7330522" y="2636339"/>
              <a:ext cx="92014" cy="34505"/>
            </a:xfrm>
            <a:custGeom>
              <a:avLst/>
              <a:gdLst>
                <a:gd name="T0" fmla="*/ 21 w 23"/>
                <a:gd name="T1" fmla="*/ 0 h 9"/>
                <a:gd name="T2" fmla="*/ 1 w 23"/>
                <a:gd name="T3" fmla="*/ 7 h 9"/>
                <a:gd name="T4" fmla="*/ 2 w 23"/>
                <a:gd name="T5" fmla="*/ 9 h 9"/>
                <a:gd name="T6" fmla="*/ 12 w 23"/>
                <a:gd name="T7" fmla="*/ 5 h 9"/>
                <a:gd name="T8" fmla="*/ 22 w 23"/>
                <a:gd name="T9" fmla="*/ 2 h 9"/>
                <a:gd name="T10" fmla="*/ 21 w 2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9">
                  <a:moveTo>
                    <a:pt x="21" y="0"/>
                  </a:moveTo>
                  <a:cubicBezTo>
                    <a:pt x="15" y="0"/>
                    <a:pt x="7" y="3"/>
                    <a:pt x="1" y="7"/>
                  </a:cubicBezTo>
                  <a:cubicBezTo>
                    <a:pt x="0" y="7"/>
                    <a:pt x="1" y="9"/>
                    <a:pt x="2" y="9"/>
                  </a:cubicBezTo>
                  <a:cubicBezTo>
                    <a:pt x="5" y="7"/>
                    <a:pt x="8" y="6"/>
                    <a:pt x="12" y="5"/>
                  </a:cubicBezTo>
                  <a:cubicBezTo>
                    <a:pt x="15" y="4"/>
                    <a:pt x="19" y="4"/>
                    <a:pt x="22" y="2"/>
                  </a:cubicBezTo>
                  <a:cubicBezTo>
                    <a:pt x="23" y="2"/>
                    <a:pt x="23" y="0"/>
                    <a:pt x="21" y="0"/>
                  </a:cubicBezTo>
                  <a:close/>
                </a:path>
              </a:pathLst>
            </a:custGeom>
            <a:solidFill>
              <a:srgbClr val="56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任意多边形 63">
              <a:extLst>
                <a:ext uri="{FF2B5EF4-FFF2-40B4-BE49-F238E27FC236}">
                  <a16:creationId xmlns:a16="http://schemas.microsoft.com/office/drawing/2014/main" id="{4CAAF77A-63D9-486C-B661-FF51DA86FAEC}"/>
                </a:ext>
              </a:extLst>
            </p:cNvPr>
            <p:cNvSpPr/>
            <p:nvPr/>
          </p:nvSpPr>
          <p:spPr bwMode="auto">
            <a:xfrm>
              <a:off x="7692827" y="2567328"/>
              <a:ext cx="88180" cy="55592"/>
            </a:xfrm>
            <a:custGeom>
              <a:avLst/>
              <a:gdLst>
                <a:gd name="T0" fmla="*/ 20 w 22"/>
                <a:gd name="T1" fmla="*/ 0 h 14"/>
                <a:gd name="T2" fmla="*/ 9 w 22"/>
                <a:gd name="T3" fmla="*/ 6 h 14"/>
                <a:gd name="T4" fmla="*/ 0 w 22"/>
                <a:gd name="T5" fmla="*/ 13 h 14"/>
                <a:gd name="T6" fmla="*/ 0 w 22"/>
                <a:gd name="T7" fmla="*/ 14 h 14"/>
                <a:gd name="T8" fmla="*/ 11 w 22"/>
                <a:gd name="T9" fmla="*/ 9 h 14"/>
                <a:gd name="T10" fmla="*/ 21 w 22"/>
                <a:gd name="T11" fmla="*/ 2 h 14"/>
                <a:gd name="T12" fmla="*/ 20 w 22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4">
                  <a:moveTo>
                    <a:pt x="20" y="0"/>
                  </a:moveTo>
                  <a:cubicBezTo>
                    <a:pt x="16" y="1"/>
                    <a:pt x="13" y="4"/>
                    <a:pt x="9" y="6"/>
                  </a:cubicBezTo>
                  <a:cubicBezTo>
                    <a:pt x="7" y="8"/>
                    <a:pt x="1" y="10"/>
                    <a:pt x="0" y="13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4" y="14"/>
                    <a:pt x="8" y="10"/>
                    <a:pt x="11" y="9"/>
                  </a:cubicBezTo>
                  <a:cubicBezTo>
                    <a:pt x="14" y="7"/>
                    <a:pt x="19" y="5"/>
                    <a:pt x="21" y="2"/>
                  </a:cubicBezTo>
                  <a:cubicBezTo>
                    <a:pt x="22" y="1"/>
                    <a:pt x="21" y="0"/>
                    <a:pt x="20" y="0"/>
                  </a:cubicBezTo>
                  <a:close/>
                </a:path>
              </a:pathLst>
            </a:custGeom>
            <a:solidFill>
              <a:srgbClr val="56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任意多边形 64">
              <a:extLst>
                <a:ext uri="{FF2B5EF4-FFF2-40B4-BE49-F238E27FC236}">
                  <a16:creationId xmlns:a16="http://schemas.microsoft.com/office/drawing/2014/main" id="{53828868-1AD5-4653-B7E7-9691A3D98B1D}"/>
                </a:ext>
              </a:extLst>
            </p:cNvPr>
            <p:cNvSpPr/>
            <p:nvPr/>
          </p:nvSpPr>
          <p:spPr bwMode="auto">
            <a:xfrm>
              <a:off x="7848101" y="4070223"/>
              <a:ext cx="527164" cy="93932"/>
            </a:xfrm>
            <a:custGeom>
              <a:avLst/>
              <a:gdLst>
                <a:gd name="T0" fmla="*/ 128 w 132"/>
                <a:gd name="T1" fmla="*/ 1 h 24"/>
                <a:gd name="T2" fmla="*/ 101 w 132"/>
                <a:gd name="T3" fmla="*/ 12 h 24"/>
                <a:gd name="T4" fmla="*/ 66 w 132"/>
                <a:gd name="T5" fmla="*/ 18 h 24"/>
                <a:gd name="T6" fmla="*/ 2 w 132"/>
                <a:gd name="T7" fmla="*/ 12 h 24"/>
                <a:gd name="T8" fmla="*/ 1 w 132"/>
                <a:gd name="T9" fmla="*/ 14 h 24"/>
                <a:gd name="T10" fmla="*/ 66 w 132"/>
                <a:gd name="T11" fmla="*/ 23 h 24"/>
                <a:gd name="T12" fmla="*/ 130 w 132"/>
                <a:gd name="T13" fmla="*/ 4 h 24"/>
                <a:gd name="T14" fmla="*/ 128 w 132"/>
                <a:gd name="T1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24">
                  <a:moveTo>
                    <a:pt x="128" y="1"/>
                  </a:moveTo>
                  <a:cubicBezTo>
                    <a:pt x="119" y="4"/>
                    <a:pt x="110" y="9"/>
                    <a:pt x="101" y="12"/>
                  </a:cubicBezTo>
                  <a:cubicBezTo>
                    <a:pt x="90" y="16"/>
                    <a:pt x="78" y="18"/>
                    <a:pt x="66" y="18"/>
                  </a:cubicBezTo>
                  <a:cubicBezTo>
                    <a:pt x="45" y="19"/>
                    <a:pt x="21" y="20"/>
                    <a:pt x="2" y="12"/>
                  </a:cubicBezTo>
                  <a:cubicBezTo>
                    <a:pt x="1" y="12"/>
                    <a:pt x="0" y="14"/>
                    <a:pt x="1" y="14"/>
                  </a:cubicBezTo>
                  <a:cubicBezTo>
                    <a:pt x="20" y="24"/>
                    <a:pt x="45" y="23"/>
                    <a:pt x="66" y="23"/>
                  </a:cubicBezTo>
                  <a:cubicBezTo>
                    <a:pt x="89" y="22"/>
                    <a:pt x="110" y="15"/>
                    <a:pt x="130" y="4"/>
                  </a:cubicBezTo>
                  <a:cubicBezTo>
                    <a:pt x="132" y="3"/>
                    <a:pt x="130" y="0"/>
                    <a:pt x="128" y="1"/>
                  </a:cubicBezTo>
                  <a:close/>
                </a:path>
              </a:pathLst>
            </a:custGeom>
            <a:solidFill>
              <a:srgbClr val="56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任意多边形 65">
              <a:extLst>
                <a:ext uri="{FF2B5EF4-FFF2-40B4-BE49-F238E27FC236}">
                  <a16:creationId xmlns:a16="http://schemas.microsoft.com/office/drawing/2014/main" id="{C3CB3BDA-7970-49E6-906B-6AC00D69356A}"/>
                </a:ext>
              </a:extLst>
            </p:cNvPr>
            <p:cNvSpPr/>
            <p:nvPr/>
          </p:nvSpPr>
          <p:spPr bwMode="auto">
            <a:xfrm>
              <a:off x="7748419" y="3546893"/>
              <a:ext cx="124603" cy="557835"/>
            </a:xfrm>
            <a:custGeom>
              <a:avLst/>
              <a:gdLst>
                <a:gd name="T0" fmla="*/ 20 w 31"/>
                <a:gd name="T1" fmla="*/ 73 h 140"/>
                <a:gd name="T2" fmla="*/ 0 w 31"/>
                <a:gd name="T3" fmla="*/ 0 h 140"/>
                <a:gd name="T4" fmla="*/ 0 w 31"/>
                <a:gd name="T5" fmla="*/ 0 h 140"/>
                <a:gd name="T6" fmla="*/ 28 w 31"/>
                <a:gd name="T7" fmla="*/ 139 h 140"/>
                <a:gd name="T8" fmla="*/ 30 w 31"/>
                <a:gd name="T9" fmla="*/ 139 h 140"/>
                <a:gd name="T10" fmla="*/ 20 w 31"/>
                <a:gd name="T11" fmla="*/ 7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40">
                  <a:moveTo>
                    <a:pt x="20" y="73"/>
                  </a:moveTo>
                  <a:cubicBezTo>
                    <a:pt x="14" y="49"/>
                    <a:pt x="7" y="24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45"/>
                    <a:pt x="26" y="92"/>
                    <a:pt x="28" y="139"/>
                  </a:cubicBezTo>
                  <a:cubicBezTo>
                    <a:pt x="28" y="140"/>
                    <a:pt x="29" y="140"/>
                    <a:pt x="30" y="139"/>
                  </a:cubicBezTo>
                  <a:cubicBezTo>
                    <a:pt x="31" y="117"/>
                    <a:pt x="24" y="95"/>
                    <a:pt x="20" y="73"/>
                  </a:cubicBezTo>
                  <a:close/>
                </a:path>
              </a:pathLst>
            </a:custGeom>
            <a:solidFill>
              <a:srgbClr val="56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任意多边形 66">
              <a:extLst>
                <a:ext uri="{FF2B5EF4-FFF2-40B4-BE49-F238E27FC236}">
                  <a16:creationId xmlns:a16="http://schemas.microsoft.com/office/drawing/2014/main" id="{89F4F83A-C3C6-4364-B3BB-61F70610006C}"/>
                </a:ext>
              </a:extLst>
            </p:cNvPr>
            <p:cNvSpPr/>
            <p:nvPr/>
          </p:nvSpPr>
          <p:spPr bwMode="auto">
            <a:xfrm>
              <a:off x="7873021" y="4244666"/>
              <a:ext cx="36423" cy="987234"/>
            </a:xfrm>
            <a:custGeom>
              <a:avLst/>
              <a:gdLst>
                <a:gd name="T0" fmla="*/ 8 w 9"/>
                <a:gd name="T1" fmla="*/ 125 h 248"/>
                <a:gd name="T2" fmla="*/ 5 w 9"/>
                <a:gd name="T3" fmla="*/ 58 h 248"/>
                <a:gd name="T4" fmla="*/ 1 w 9"/>
                <a:gd name="T5" fmla="*/ 0 h 248"/>
                <a:gd name="T6" fmla="*/ 0 w 9"/>
                <a:gd name="T7" fmla="*/ 0 h 248"/>
                <a:gd name="T8" fmla="*/ 3 w 9"/>
                <a:gd name="T9" fmla="*/ 64 h 248"/>
                <a:gd name="T10" fmla="*/ 5 w 9"/>
                <a:gd name="T11" fmla="*/ 125 h 248"/>
                <a:gd name="T12" fmla="*/ 5 w 9"/>
                <a:gd name="T13" fmla="*/ 247 h 248"/>
                <a:gd name="T14" fmla="*/ 6 w 9"/>
                <a:gd name="T15" fmla="*/ 247 h 248"/>
                <a:gd name="T16" fmla="*/ 8 w 9"/>
                <a:gd name="T17" fmla="*/ 12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48">
                  <a:moveTo>
                    <a:pt x="8" y="125"/>
                  </a:moveTo>
                  <a:cubicBezTo>
                    <a:pt x="7" y="102"/>
                    <a:pt x="6" y="80"/>
                    <a:pt x="5" y="58"/>
                  </a:cubicBezTo>
                  <a:cubicBezTo>
                    <a:pt x="4" y="39"/>
                    <a:pt x="5" y="19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4" y="21"/>
                    <a:pt x="3" y="43"/>
                    <a:pt x="3" y="64"/>
                  </a:cubicBezTo>
                  <a:cubicBezTo>
                    <a:pt x="4" y="84"/>
                    <a:pt x="5" y="104"/>
                    <a:pt x="5" y="125"/>
                  </a:cubicBezTo>
                  <a:cubicBezTo>
                    <a:pt x="6" y="165"/>
                    <a:pt x="2" y="206"/>
                    <a:pt x="5" y="247"/>
                  </a:cubicBezTo>
                  <a:cubicBezTo>
                    <a:pt x="5" y="248"/>
                    <a:pt x="6" y="248"/>
                    <a:pt x="6" y="247"/>
                  </a:cubicBezTo>
                  <a:cubicBezTo>
                    <a:pt x="9" y="207"/>
                    <a:pt x="8" y="165"/>
                    <a:pt x="8" y="125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任意多边形 67">
              <a:extLst>
                <a:ext uri="{FF2B5EF4-FFF2-40B4-BE49-F238E27FC236}">
                  <a16:creationId xmlns:a16="http://schemas.microsoft.com/office/drawing/2014/main" id="{B53531BD-CF36-496B-8263-67C539783F12}"/>
                </a:ext>
              </a:extLst>
            </p:cNvPr>
            <p:cNvSpPr/>
            <p:nvPr/>
          </p:nvSpPr>
          <p:spPr bwMode="auto">
            <a:xfrm>
              <a:off x="8179734" y="4488120"/>
              <a:ext cx="276042" cy="780203"/>
            </a:xfrm>
            <a:custGeom>
              <a:avLst/>
              <a:gdLst>
                <a:gd name="T0" fmla="*/ 53 w 69"/>
                <a:gd name="T1" fmla="*/ 149 h 196"/>
                <a:gd name="T2" fmla="*/ 36 w 69"/>
                <a:gd name="T3" fmla="*/ 100 h 196"/>
                <a:gd name="T4" fmla="*/ 2 w 69"/>
                <a:gd name="T5" fmla="*/ 1 h 196"/>
                <a:gd name="T6" fmla="*/ 1 w 69"/>
                <a:gd name="T7" fmla="*/ 1 h 196"/>
                <a:gd name="T8" fmla="*/ 33 w 69"/>
                <a:gd name="T9" fmla="*/ 101 h 196"/>
                <a:gd name="T10" fmla="*/ 66 w 69"/>
                <a:gd name="T11" fmla="*/ 194 h 196"/>
                <a:gd name="T12" fmla="*/ 69 w 69"/>
                <a:gd name="T13" fmla="*/ 193 h 196"/>
                <a:gd name="T14" fmla="*/ 53 w 69"/>
                <a:gd name="T15" fmla="*/ 14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196">
                  <a:moveTo>
                    <a:pt x="53" y="149"/>
                  </a:moveTo>
                  <a:cubicBezTo>
                    <a:pt x="47" y="133"/>
                    <a:pt x="41" y="117"/>
                    <a:pt x="36" y="100"/>
                  </a:cubicBezTo>
                  <a:cubicBezTo>
                    <a:pt x="25" y="67"/>
                    <a:pt x="15" y="33"/>
                    <a:pt x="2" y="1"/>
                  </a:cubicBezTo>
                  <a:cubicBezTo>
                    <a:pt x="2" y="0"/>
                    <a:pt x="0" y="0"/>
                    <a:pt x="1" y="1"/>
                  </a:cubicBezTo>
                  <a:cubicBezTo>
                    <a:pt x="13" y="34"/>
                    <a:pt x="23" y="68"/>
                    <a:pt x="33" y="101"/>
                  </a:cubicBezTo>
                  <a:cubicBezTo>
                    <a:pt x="43" y="132"/>
                    <a:pt x="58" y="162"/>
                    <a:pt x="66" y="194"/>
                  </a:cubicBezTo>
                  <a:cubicBezTo>
                    <a:pt x="67" y="196"/>
                    <a:pt x="69" y="195"/>
                    <a:pt x="69" y="193"/>
                  </a:cubicBezTo>
                  <a:cubicBezTo>
                    <a:pt x="65" y="178"/>
                    <a:pt x="58" y="164"/>
                    <a:pt x="53" y="149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任意多边形 68">
              <a:extLst>
                <a:ext uri="{FF2B5EF4-FFF2-40B4-BE49-F238E27FC236}">
                  <a16:creationId xmlns:a16="http://schemas.microsoft.com/office/drawing/2014/main" id="{152DF254-5F32-4AB0-9329-12B73FB52E8E}"/>
                </a:ext>
              </a:extLst>
            </p:cNvPr>
            <p:cNvSpPr/>
            <p:nvPr/>
          </p:nvSpPr>
          <p:spPr bwMode="auto">
            <a:xfrm>
              <a:off x="7957367" y="4248500"/>
              <a:ext cx="155274" cy="40257"/>
            </a:xfrm>
            <a:custGeom>
              <a:avLst/>
              <a:gdLst>
                <a:gd name="T0" fmla="*/ 36 w 39"/>
                <a:gd name="T1" fmla="*/ 1 h 10"/>
                <a:gd name="T2" fmla="*/ 2 w 39"/>
                <a:gd name="T3" fmla="*/ 3 h 10"/>
                <a:gd name="T4" fmla="*/ 2 w 39"/>
                <a:gd name="T5" fmla="*/ 5 h 10"/>
                <a:gd name="T6" fmla="*/ 37 w 39"/>
                <a:gd name="T7" fmla="*/ 3 h 10"/>
                <a:gd name="T8" fmla="*/ 36 w 3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0">
                  <a:moveTo>
                    <a:pt x="36" y="1"/>
                  </a:moveTo>
                  <a:cubicBezTo>
                    <a:pt x="25" y="5"/>
                    <a:pt x="15" y="5"/>
                    <a:pt x="2" y="3"/>
                  </a:cubicBezTo>
                  <a:cubicBezTo>
                    <a:pt x="1" y="3"/>
                    <a:pt x="0" y="5"/>
                    <a:pt x="2" y="5"/>
                  </a:cubicBezTo>
                  <a:cubicBezTo>
                    <a:pt x="13" y="8"/>
                    <a:pt x="27" y="10"/>
                    <a:pt x="37" y="3"/>
                  </a:cubicBezTo>
                  <a:cubicBezTo>
                    <a:pt x="39" y="3"/>
                    <a:pt x="38" y="0"/>
                    <a:pt x="36" y="1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任意多边形 69">
              <a:extLst>
                <a:ext uri="{FF2B5EF4-FFF2-40B4-BE49-F238E27FC236}">
                  <a16:creationId xmlns:a16="http://schemas.microsoft.com/office/drawing/2014/main" id="{1D3CC3B8-10EB-4789-B691-5FDD4D7A7CD3}"/>
                </a:ext>
              </a:extLst>
            </p:cNvPr>
            <p:cNvSpPr/>
            <p:nvPr/>
          </p:nvSpPr>
          <p:spPr bwMode="auto">
            <a:xfrm>
              <a:off x="8208489" y="4200576"/>
              <a:ext cx="118851" cy="47925"/>
            </a:xfrm>
            <a:custGeom>
              <a:avLst/>
              <a:gdLst>
                <a:gd name="T0" fmla="*/ 29 w 30"/>
                <a:gd name="T1" fmla="*/ 1 h 12"/>
                <a:gd name="T2" fmla="*/ 1 w 30"/>
                <a:gd name="T3" fmla="*/ 10 h 12"/>
                <a:gd name="T4" fmla="*/ 2 w 30"/>
                <a:gd name="T5" fmla="*/ 12 h 12"/>
                <a:gd name="T6" fmla="*/ 29 w 30"/>
                <a:gd name="T7" fmla="*/ 3 h 12"/>
                <a:gd name="T8" fmla="*/ 29 w 30"/>
                <a:gd name="T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29" y="1"/>
                  </a:moveTo>
                  <a:cubicBezTo>
                    <a:pt x="19" y="4"/>
                    <a:pt x="11" y="7"/>
                    <a:pt x="1" y="10"/>
                  </a:cubicBezTo>
                  <a:cubicBezTo>
                    <a:pt x="0" y="10"/>
                    <a:pt x="0" y="12"/>
                    <a:pt x="2" y="12"/>
                  </a:cubicBezTo>
                  <a:cubicBezTo>
                    <a:pt x="11" y="10"/>
                    <a:pt x="22" y="9"/>
                    <a:pt x="29" y="3"/>
                  </a:cubicBezTo>
                  <a:cubicBezTo>
                    <a:pt x="30" y="2"/>
                    <a:pt x="30" y="0"/>
                    <a:pt x="29" y="1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73" name="標題 1">
            <a:extLst>
              <a:ext uri="{FF2B5EF4-FFF2-40B4-BE49-F238E27FC236}">
                <a16:creationId xmlns:a16="http://schemas.microsoft.com/office/drawing/2014/main" id="{B871F82C-E487-4AFB-8F83-938B8F8DE893}"/>
              </a:ext>
            </a:extLst>
          </p:cNvPr>
          <p:cNvSpPr txBox="1">
            <a:spLocks/>
          </p:cNvSpPr>
          <p:nvPr/>
        </p:nvSpPr>
        <p:spPr>
          <a:xfrm>
            <a:off x="3935760" y="2492896"/>
            <a:ext cx="4029845" cy="1940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54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團結向前行</a:t>
            </a:r>
            <a:r>
              <a:rPr lang="en-US" altLang="zh-TW" sz="54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54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54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幸福再加分</a:t>
            </a:r>
            <a:endParaRPr lang="zh-TW" altLang="en-US" sz="5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8015">
            <a:off x="3599556" y="1620697"/>
            <a:ext cx="756448" cy="1061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19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365E4934-6633-44A4-9731-2BB13B3DE463}"/>
              </a:ext>
            </a:extLst>
          </p:cNvPr>
          <p:cNvSpPr/>
          <p:nvPr/>
        </p:nvSpPr>
        <p:spPr>
          <a:xfrm>
            <a:off x="1739516" y="1844824"/>
            <a:ext cx="8856984" cy="4392488"/>
          </a:xfrm>
          <a:prstGeom prst="roundRect">
            <a:avLst>
              <a:gd name="adj" fmla="val 7415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/>
            </a:solidFill>
          </a:ln>
          <a:effectLst>
            <a:outerShdw blurRad="266700" dist="381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682E"/>
              </a:solidFill>
              <a:cs typeface="+mn-ea"/>
              <a:sym typeface="+mn-lt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2783632" y="790560"/>
            <a:ext cx="6912768" cy="736515"/>
            <a:chOff x="1619672" y="1666257"/>
            <a:chExt cx="5906708" cy="667671"/>
          </a:xfrm>
        </p:grpSpPr>
        <p:sp>
          <p:nvSpPr>
            <p:cNvPr id="4" name="Google Shape;16;p2"/>
            <p:cNvSpPr/>
            <p:nvPr/>
          </p:nvSpPr>
          <p:spPr>
            <a:xfrm>
              <a:off x="1619672" y="1666257"/>
              <a:ext cx="5906708" cy="667671"/>
            </a:xfrm>
            <a:custGeom>
              <a:avLst/>
              <a:gdLst/>
              <a:ahLst/>
              <a:cxnLst/>
              <a:rect l="l" t="t" r="r" b="b"/>
              <a:pathLst>
                <a:path w="285176" h="20331" extrusionOk="0">
                  <a:moveTo>
                    <a:pt x="10165" y="0"/>
                  </a:moveTo>
                  <a:cubicBezTo>
                    <a:pt x="4554" y="0"/>
                    <a:pt x="0" y="4554"/>
                    <a:pt x="0" y="10165"/>
                  </a:cubicBezTo>
                  <a:cubicBezTo>
                    <a:pt x="0" y="15776"/>
                    <a:pt x="4554" y="20330"/>
                    <a:pt x="10165" y="20330"/>
                  </a:cubicBezTo>
                  <a:lnTo>
                    <a:pt x="275010" y="20330"/>
                  </a:lnTo>
                  <a:cubicBezTo>
                    <a:pt x="280621" y="20330"/>
                    <a:pt x="285175" y="15776"/>
                    <a:pt x="285175" y="10165"/>
                  </a:cubicBezTo>
                  <a:cubicBezTo>
                    <a:pt x="285175" y="4554"/>
                    <a:pt x="280621" y="0"/>
                    <a:pt x="275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" name="Google Shape;20;p2"/>
            <p:cNvSpPr/>
            <p:nvPr/>
          </p:nvSpPr>
          <p:spPr>
            <a:xfrm>
              <a:off x="1844931" y="1844824"/>
              <a:ext cx="271847" cy="320100"/>
            </a:xfrm>
            <a:custGeom>
              <a:avLst/>
              <a:gdLst/>
              <a:ahLst/>
              <a:cxnLst/>
              <a:rect l="l" t="t" r="r" b="b"/>
              <a:pathLst>
                <a:path w="209147" h="207264" extrusionOk="0">
                  <a:moveTo>
                    <a:pt x="90787" y="25958"/>
                  </a:moveTo>
                  <a:cubicBezTo>
                    <a:pt x="126698" y="25958"/>
                    <a:pt x="155750" y="55010"/>
                    <a:pt x="155750" y="90787"/>
                  </a:cubicBezTo>
                  <a:cubicBezTo>
                    <a:pt x="155750" y="126698"/>
                    <a:pt x="126698" y="155750"/>
                    <a:pt x="90787" y="155750"/>
                  </a:cubicBezTo>
                  <a:cubicBezTo>
                    <a:pt x="55010" y="155750"/>
                    <a:pt x="25958" y="126698"/>
                    <a:pt x="25958" y="90787"/>
                  </a:cubicBezTo>
                  <a:cubicBezTo>
                    <a:pt x="25958" y="55010"/>
                    <a:pt x="55010" y="25958"/>
                    <a:pt x="90787" y="25958"/>
                  </a:cubicBezTo>
                  <a:close/>
                  <a:moveTo>
                    <a:pt x="90787" y="0"/>
                  </a:moveTo>
                  <a:cubicBezTo>
                    <a:pt x="40619" y="0"/>
                    <a:pt x="0" y="40619"/>
                    <a:pt x="0" y="90787"/>
                  </a:cubicBezTo>
                  <a:cubicBezTo>
                    <a:pt x="0" y="140955"/>
                    <a:pt x="40619" y="181709"/>
                    <a:pt x="90787" y="181709"/>
                  </a:cubicBezTo>
                  <a:cubicBezTo>
                    <a:pt x="108810" y="181709"/>
                    <a:pt x="125622" y="176194"/>
                    <a:pt x="139745" y="167183"/>
                  </a:cubicBezTo>
                  <a:lnTo>
                    <a:pt x="174042" y="201615"/>
                  </a:lnTo>
                  <a:cubicBezTo>
                    <a:pt x="177875" y="205381"/>
                    <a:pt x="182852" y="207264"/>
                    <a:pt x="187828" y="207264"/>
                  </a:cubicBezTo>
                  <a:cubicBezTo>
                    <a:pt x="192805" y="207264"/>
                    <a:pt x="197781" y="205381"/>
                    <a:pt x="201615" y="201615"/>
                  </a:cubicBezTo>
                  <a:cubicBezTo>
                    <a:pt x="209147" y="193948"/>
                    <a:pt x="209147" y="181709"/>
                    <a:pt x="201615" y="174042"/>
                  </a:cubicBezTo>
                  <a:lnTo>
                    <a:pt x="167183" y="139745"/>
                  </a:lnTo>
                  <a:cubicBezTo>
                    <a:pt x="176329" y="125622"/>
                    <a:pt x="181709" y="108810"/>
                    <a:pt x="181709" y="90787"/>
                  </a:cubicBezTo>
                  <a:cubicBezTo>
                    <a:pt x="181709" y="40619"/>
                    <a:pt x="140955" y="0"/>
                    <a:pt x="907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3353287" y="868106"/>
            <a:ext cx="6080365" cy="545912"/>
          </a:xfrm>
        </p:spPr>
        <p:txBody>
          <a:bodyPr/>
          <a:lstStyle/>
          <a:p>
            <a:pPr marL="114300" indent="0">
              <a:buNone/>
            </a:pPr>
            <a:r>
              <a:rPr lang="zh-TW" altLang="en-US" sz="24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新北市集體勞動權益課程 授課</a:t>
            </a:r>
            <a:r>
              <a:rPr lang="en-US" altLang="zh-TW" sz="2400" dirty="0" err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ppt</a:t>
            </a:r>
            <a:r>
              <a:rPr lang="en-US" altLang="zh-TW" sz="24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zh-TW" altLang="en-US" sz="24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公版</a:t>
            </a:r>
            <a:r>
              <a:rPr lang="en-US" altLang="zh-TW" sz="24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  <a:endParaRPr lang="zh-TW" altLang="en-US" sz="2400" dirty="0">
              <a:solidFill>
                <a:srgbClr val="C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2465446" y="2217005"/>
            <a:ext cx="7287035" cy="2966414"/>
            <a:chOff x="2084860" y="2178659"/>
            <a:chExt cx="5439468" cy="2261983"/>
          </a:xfrm>
        </p:grpSpPr>
        <p:grpSp>
          <p:nvGrpSpPr>
            <p:cNvPr id="19" name="群組 18"/>
            <p:cNvGrpSpPr/>
            <p:nvPr/>
          </p:nvGrpSpPr>
          <p:grpSpPr>
            <a:xfrm>
              <a:off x="2084860" y="2604253"/>
              <a:ext cx="5439468" cy="1442521"/>
              <a:chOff x="2084860" y="2604253"/>
              <a:chExt cx="5439468" cy="1442521"/>
            </a:xfrm>
          </p:grpSpPr>
          <p:sp>
            <p:nvSpPr>
              <p:cNvPr id="7" name="副標題 2"/>
              <p:cNvSpPr txBox="1">
                <a:spLocks/>
              </p:cNvSpPr>
              <p:nvPr/>
            </p:nvSpPr>
            <p:spPr>
              <a:xfrm>
                <a:off x="3486464" y="2604253"/>
                <a:ext cx="4037864" cy="14425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lnSpc>
                    <a:spcPct val="150000"/>
                  </a:lnSpc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陳瑞嘉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勞工局長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、管恆華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泰山高中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、朱毓婷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泰山高中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、譚孝聖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南強工商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、邱俐瑜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雙溪高中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</a:p>
            </p:txBody>
          </p:sp>
          <p:sp>
            <p:nvSpPr>
              <p:cNvPr id="10" name="副標題 2"/>
              <p:cNvSpPr txBox="1">
                <a:spLocks/>
              </p:cNvSpPr>
              <p:nvPr/>
            </p:nvSpPr>
            <p:spPr>
              <a:xfrm>
                <a:off x="2084860" y="2705936"/>
                <a:ext cx="1365017" cy="5132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編輯小組</a:t>
                </a:r>
                <a:endParaRPr lang="en-US" altLang="zh-TW" sz="2400" dirty="0">
                  <a:solidFill>
                    <a:srgbClr val="FF682E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18" name="群組 17"/>
            <p:cNvGrpSpPr/>
            <p:nvPr/>
          </p:nvGrpSpPr>
          <p:grpSpPr>
            <a:xfrm>
              <a:off x="2084860" y="2178659"/>
              <a:ext cx="4126604" cy="523434"/>
              <a:chOff x="2084860" y="2178659"/>
              <a:chExt cx="4126604" cy="523434"/>
            </a:xfrm>
          </p:grpSpPr>
          <p:sp>
            <p:nvSpPr>
              <p:cNvPr id="6" name="副標題 2"/>
              <p:cNvSpPr txBox="1">
                <a:spLocks/>
              </p:cNvSpPr>
              <p:nvPr/>
            </p:nvSpPr>
            <p:spPr>
              <a:xfrm>
                <a:off x="3966144" y="2198037"/>
                <a:ext cx="2245320" cy="504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新北市政府勞工局</a:t>
                </a:r>
              </a:p>
            </p:txBody>
          </p:sp>
          <p:sp>
            <p:nvSpPr>
              <p:cNvPr id="12" name="副標題 2"/>
              <p:cNvSpPr txBox="1">
                <a:spLocks/>
              </p:cNvSpPr>
              <p:nvPr/>
            </p:nvSpPr>
            <p:spPr>
              <a:xfrm>
                <a:off x="2084860" y="2178659"/>
                <a:ext cx="1376377" cy="504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出版單位</a:t>
                </a:r>
              </a:p>
            </p:txBody>
          </p:sp>
        </p:grpSp>
        <p:grpSp>
          <p:nvGrpSpPr>
            <p:cNvPr id="20" name="群組 19"/>
            <p:cNvGrpSpPr/>
            <p:nvPr/>
          </p:nvGrpSpPr>
          <p:grpSpPr>
            <a:xfrm>
              <a:off x="2084860" y="3930597"/>
              <a:ext cx="2742660" cy="510045"/>
              <a:chOff x="2084860" y="3930597"/>
              <a:chExt cx="2742660" cy="510045"/>
            </a:xfrm>
          </p:grpSpPr>
          <p:sp>
            <p:nvSpPr>
              <p:cNvPr id="13" name="副標題 2"/>
              <p:cNvSpPr txBox="1">
                <a:spLocks/>
              </p:cNvSpPr>
              <p:nvPr/>
            </p:nvSpPr>
            <p:spPr>
              <a:xfrm>
                <a:off x="2084860" y="3936586"/>
                <a:ext cx="1376377" cy="504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出版日期</a:t>
                </a:r>
              </a:p>
            </p:txBody>
          </p:sp>
          <p:sp>
            <p:nvSpPr>
              <p:cNvPr id="14" name="副標題 2"/>
              <p:cNvSpPr txBox="1">
                <a:spLocks/>
              </p:cNvSpPr>
              <p:nvPr/>
            </p:nvSpPr>
            <p:spPr>
              <a:xfrm>
                <a:off x="3451143" y="3930597"/>
                <a:ext cx="1376377" cy="504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111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年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1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月</a:t>
                </a:r>
              </a:p>
            </p:txBody>
          </p:sp>
        </p:grpSp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95A0E1C1-8D3C-4FDC-B83D-737F538685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2204864"/>
            <a:ext cx="586233" cy="511837"/>
          </a:xfrm>
          <a:prstGeom prst="rect">
            <a:avLst/>
          </a:prstGeom>
        </p:spPr>
      </p:pic>
      <p:grpSp>
        <p:nvGrpSpPr>
          <p:cNvPr id="23" name="Google Shape;153;p27">
            <a:extLst>
              <a:ext uri="{FF2B5EF4-FFF2-40B4-BE49-F238E27FC236}">
                <a16:creationId xmlns:a16="http://schemas.microsoft.com/office/drawing/2014/main" id="{A179A3F2-B4FF-4705-8096-691543BC5782}"/>
              </a:ext>
            </a:extLst>
          </p:cNvPr>
          <p:cNvGrpSpPr/>
          <p:nvPr/>
        </p:nvGrpSpPr>
        <p:grpSpPr>
          <a:xfrm>
            <a:off x="9152659" y="4829770"/>
            <a:ext cx="3039341" cy="2167999"/>
            <a:chOff x="4571993" y="2104713"/>
            <a:chExt cx="3867421" cy="2758679"/>
          </a:xfrm>
        </p:grpSpPr>
        <p:grpSp>
          <p:nvGrpSpPr>
            <p:cNvPr id="24" name="Google Shape;154;p27">
              <a:extLst>
                <a:ext uri="{FF2B5EF4-FFF2-40B4-BE49-F238E27FC236}">
                  <a16:creationId xmlns:a16="http://schemas.microsoft.com/office/drawing/2014/main" id="{C26CCB9D-5BF7-4843-BEB1-FBEBB08FBCFB}"/>
                </a:ext>
              </a:extLst>
            </p:cNvPr>
            <p:cNvGrpSpPr/>
            <p:nvPr/>
          </p:nvGrpSpPr>
          <p:grpSpPr>
            <a:xfrm>
              <a:off x="6844133" y="2663685"/>
              <a:ext cx="519252" cy="2178188"/>
              <a:chOff x="6844133" y="2663685"/>
              <a:chExt cx="519252" cy="2178188"/>
            </a:xfrm>
          </p:grpSpPr>
          <p:sp>
            <p:nvSpPr>
              <p:cNvPr id="121" name="Google Shape;155;p27">
                <a:extLst>
                  <a:ext uri="{FF2B5EF4-FFF2-40B4-BE49-F238E27FC236}">
                    <a16:creationId xmlns:a16="http://schemas.microsoft.com/office/drawing/2014/main" id="{FDD9240E-E932-445C-B92E-9D81CD94CAAF}"/>
                  </a:ext>
                </a:extLst>
              </p:cNvPr>
              <p:cNvSpPr/>
              <p:nvPr/>
            </p:nvSpPr>
            <p:spPr>
              <a:xfrm>
                <a:off x="6844133" y="2663685"/>
                <a:ext cx="519252" cy="2175772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117992" extrusionOk="0">
                    <a:moveTo>
                      <a:pt x="13969" y="0"/>
                    </a:moveTo>
                    <a:cubicBezTo>
                      <a:pt x="12822" y="0"/>
                      <a:pt x="12430" y="1063"/>
                      <a:pt x="12407" y="1942"/>
                    </a:cubicBezTo>
                    <a:cubicBezTo>
                      <a:pt x="12383" y="2835"/>
                      <a:pt x="12359" y="4299"/>
                      <a:pt x="12252" y="5157"/>
                    </a:cubicBezTo>
                    <a:cubicBezTo>
                      <a:pt x="12145" y="6014"/>
                      <a:pt x="12049" y="8443"/>
                      <a:pt x="12049" y="9562"/>
                    </a:cubicBezTo>
                    <a:cubicBezTo>
                      <a:pt x="12061" y="10681"/>
                      <a:pt x="12442" y="13836"/>
                      <a:pt x="11609" y="13884"/>
                    </a:cubicBezTo>
                    <a:cubicBezTo>
                      <a:pt x="11603" y="13884"/>
                      <a:pt x="11596" y="13885"/>
                      <a:pt x="11590" y="13885"/>
                    </a:cubicBezTo>
                    <a:cubicBezTo>
                      <a:pt x="10762" y="13885"/>
                      <a:pt x="9869" y="10020"/>
                      <a:pt x="9597" y="9193"/>
                    </a:cubicBezTo>
                    <a:cubicBezTo>
                      <a:pt x="9323" y="8371"/>
                      <a:pt x="8882" y="6562"/>
                      <a:pt x="8597" y="5847"/>
                    </a:cubicBezTo>
                    <a:cubicBezTo>
                      <a:pt x="8341" y="5169"/>
                      <a:pt x="7939" y="2411"/>
                      <a:pt x="6538" y="2411"/>
                    </a:cubicBezTo>
                    <a:cubicBezTo>
                      <a:pt x="6439" y="2411"/>
                      <a:pt x="6336" y="2425"/>
                      <a:pt x="6227" y="2454"/>
                    </a:cubicBezTo>
                    <a:cubicBezTo>
                      <a:pt x="4560" y="2894"/>
                      <a:pt x="5049" y="4514"/>
                      <a:pt x="5287" y="5490"/>
                    </a:cubicBezTo>
                    <a:cubicBezTo>
                      <a:pt x="5513" y="6478"/>
                      <a:pt x="6430" y="10122"/>
                      <a:pt x="6727" y="11550"/>
                    </a:cubicBezTo>
                    <a:cubicBezTo>
                      <a:pt x="7025" y="12979"/>
                      <a:pt x="8335" y="17539"/>
                      <a:pt x="7728" y="19135"/>
                    </a:cubicBezTo>
                    <a:cubicBezTo>
                      <a:pt x="7455" y="19855"/>
                      <a:pt x="7248" y="20141"/>
                      <a:pt x="7033" y="20141"/>
                    </a:cubicBezTo>
                    <a:cubicBezTo>
                      <a:pt x="6957" y="20141"/>
                      <a:pt x="6880" y="20105"/>
                      <a:pt x="6799" y="20039"/>
                    </a:cubicBezTo>
                    <a:cubicBezTo>
                      <a:pt x="6799" y="20039"/>
                      <a:pt x="6799" y="20028"/>
                      <a:pt x="6799" y="20028"/>
                    </a:cubicBezTo>
                    <a:cubicBezTo>
                      <a:pt x="6620" y="19885"/>
                      <a:pt x="6430" y="19611"/>
                      <a:pt x="6192" y="19277"/>
                    </a:cubicBezTo>
                    <a:cubicBezTo>
                      <a:pt x="6168" y="19242"/>
                      <a:pt x="6144" y="19206"/>
                      <a:pt x="6120" y="19158"/>
                    </a:cubicBezTo>
                    <a:cubicBezTo>
                      <a:pt x="5394" y="18134"/>
                      <a:pt x="4620" y="16432"/>
                      <a:pt x="3394" y="15563"/>
                    </a:cubicBezTo>
                    <a:cubicBezTo>
                      <a:pt x="2989" y="15277"/>
                      <a:pt x="2370" y="14944"/>
                      <a:pt x="1751" y="14813"/>
                    </a:cubicBezTo>
                    <a:cubicBezTo>
                      <a:pt x="1667" y="14801"/>
                      <a:pt x="1584" y="14777"/>
                      <a:pt x="1501" y="14777"/>
                    </a:cubicBezTo>
                    <a:cubicBezTo>
                      <a:pt x="1417" y="14763"/>
                      <a:pt x="1333" y="14757"/>
                      <a:pt x="1252" y="14757"/>
                    </a:cubicBezTo>
                    <a:cubicBezTo>
                      <a:pt x="1194" y="14757"/>
                      <a:pt x="1138" y="14760"/>
                      <a:pt x="1084" y="14765"/>
                    </a:cubicBezTo>
                    <a:cubicBezTo>
                      <a:pt x="1012" y="14777"/>
                      <a:pt x="953" y="14777"/>
                      <a:pt x="881" y="14801"/>
                    </a:cubicBezTo>
                    <a:cubicBezTo>
                      <a:pt x="691" y="14836"/>
                      <a:pt x="512" y="14920"/>
                      <a:pt x="358" y="15051"/>
                    </a:cubicBezTo>
                    <a:cubicBezTo>
                      <a:pt x="96" y="15265"/>
                      <a:pt x="0" y="15444"/>
                      <a:pt x="0" y="15622"/>
                    </a:cubicBezTo>
                    <a:cubicBezTo>
                      <a:pt x="0" y="15658"/>
                      <a:pt x="12" y="15694"/>
                      <a:pt x="12" y="15717"/>
                    </a:cubicBezTo>
                    <a:cubicBezTo>
                      <a:pt x="12" y="15729"/>
                      <a:pt x="24" y="15741"/>
                      <a:pt x="24" y="15741"/>
                    </a:cubicBezTo>
                    <a:cubicBezTo>
                      <a:pt x="36" y="15789"/>
                      <a:pt x="60" y="15837"/>
                      <a:pt x="84" y="15884"/>
                    </a:cubicBezTo>
                    <a:cubicBezTo>
                      <a:pt x="96" y="15920"/>
                      <a:pt x="108" y="15944"/>
                      <a:pt x="131" y="15979"/>
                    </a:cubicBezTo>
                    <a:cubicBezTo>
                      <a:pt x="310" y="16253"/>
                      <a:pt x="631" y="16551"/>
                      <a:pt x="870" y="16968"/>
                    </a:cubicBezTo>
                    <a:cubicBezTo>
                      <a:pt x="1084" y="17349"/>
                      <a:pt x="1417" y="18051"/>
                      <a:pt x="1774" y="18789"/>
                    </a:cubicBezTo>
                    <a:cubicBezTo>
                      <a:pt x="1798" y="18837"/>
                      <a:pt x="1834" y="18896"/>
                      <a:pt x="1858" y="18944"/>
                    </a:cubicBezTo>
                    <a:cubicBezTo>
                      <a:pt x="1905" y="19051"/>
                      <a:pt x="1953" y="19158"/>
                      <a:pt x="2013" y="19266"/>
                    </a:cubicBezTo>
                    <a:cubicBezTo>
                      <a:pt x="2036" y="19313"/>
                      <a:pt x="2060" y="19373"/>
                      <a:pt x="2084" y="19420"/>
                    </a:cubicBezTo>
                    <a:cubicBezTo>
                      <a:pt x="2191" y="19635"/>
                      <a:pt x="2298" y="19837"/>
                      <a:pt x="2405" y="20039"/>
                    </a:cubicBezTo>
                    <a:cubicBezTo>
                      <a:pt x="2453" y="20135"/>
                      <a:pt x="2501" y="20230"/>
                      <a:pt x="2560" y="20325"/>
                    </a:cubicBezTo>
                    <a:cubicBezTo>
                      <a:pt x="2679" y="20551"/>
                      <a:pt x="2798" y="20766"/>
                      <a:pt x="2917" y="20932"/>
                    </a:cubicBezTo>
                    <a:cubicBezTo>
                      <a:pt x="2989" y="21040"/>
                      <a:pt x="3048" y="21135"/>
                      <a:pt x="3108" y="21218"/>
                    </a:cubicBezTo>
                    <a:cubicBezTo>
                      <a:pt x="3156" y="21266"/>
                      <a:pt x="3191" y="21325"/>
                      <a:pt x="3227" y="21385"/>
                    </a:cubicBezTo>
                    <a:cubicBezTo>
                      <a:pt x="3275" y="21456"/>
                      <a:pt x="3322" y="21540"/>
                      <a:pt x="3358" y="21623"/>
                    </a:cubicBezTo>
                    <a:cubicBezTo>
                      <a:pt x="3477" y="21825"/>
                      <a:pt x="3560" y="22052"/>
                      <a:pt x="3644" y="22278"/>
                    </a:cubicBezTo>
                    <a:cubicBezTo>
                      <a:pt x="3667" y="22361"/>
                      <a:pt x="3703" y="22445"/>
                      <a:pt x="3727" y="22528"/>
                    </a:cubicBezTo>
                    <a:cubicBezTo>
                      <a:pt x="3751" y="22599"/>
                      <a:pt x="3763" y="22659"/>
                      <a:pt x="3787" y="22730"/>
                    </a:cubicBezTo>
                    <a:cubicBezTo>
                      <a:pt x="3941" y="23266"/>
                      <a:pt x="4060" y="23790"/>
                      <a:pt x="4227" y="24123"/>
                    </a:cubicBezTo>
                    <a:cubicBezTo>
                      <a:pt x="4370" y="24397"/>
                      <a:pt x="4537" y="24683"/>
                      <a:pt x="4727" y="24957"/>
                    </a:cubicBezTo>
                    <a:cubicBezTo>
                      <a:pt x="5442" y="26040"/>
                      <a:pt x="6418" y="27124"/>
                      <a:pt x="6906" y="27826"/>
                    </a:cubicBezTo>
                    <a:cubicBezTo>
                      <a:pt x="6942" y="27874"/>
                      <a:pt x="6966" y="27921"/>
                      <a:pt x="7001" y="27969"/>
                    </a:cubicBezTo>
                    <a:cubicBezTo>
                      <a:pt x="7025" y="27993"/>
                      <a:pt x="7049" y="28029"/>
                      <a:pt x="7073" y="28064"/>
                    </a:cubicBezTo>
                    <a:cubicBezTo>
                      <a:pt x="7073" y="28076"/>
                      <a:pt x="7085" y="28088"/>
                      <a:pt x="7096" y="28088"/>
                    </a:cubicBezTo>
                    <a:cubicBezTo>
                      <a:pt x="7287" y="28362"/>
                      <a:pt x="7513" y="28660"/>
                      <a:pt x="7751" y="28957"/>
                    </a:cubicBezTo>
                    <a:lnTo>
                      <a:pt x="7739" y="28957"/>
                    </a:lnTo>
                    <a:cubicBezTo>
                      <a:pt x="7751" y="28969"/>
                      <a:pt x="7763" y="28981"/>
                      <a:pt x="7775" y="28993"/>
                    </a:cubicBezTo>
                    <a:cubicBezTo>
                      <a:pt x="7811" y="29041"/>
                      <a:pt x="7858" y="29100"/>
                      <a:pt x="7894" y="29148"/>
                    </a:cubicBezTo>
                    <a:cubicBezTo>
                      <a:pt x="7918" y="29183"/>
                      <a:pt x="7942" y="29207"/>
                      <a:pt x="7978" y="29243"/>
                    </a:cubicBezTo>
                    <a:cubicBezTo>
                      <a:pt x="8037" y="29326"/>
                      <a:pt x="8109" y="29398"/>
                      <a:pt x="8168" y="29481"/>
                    </a:cubicBezTo>
                    <a:cubicBezTo>
                      <a:pt x="8180" y="29493"/>
                      <a:pt x="8192" y="29505"/>
                      <a:pt x="8204" y="29517"/>
                    </a:cubicBezTo>
                    <a:cubicBezTo>
                      <a:pt x="8251" y="29588"/>
                      <a:pt x="8311" y="29648"/>
                      <a:pt x="8370" y="29719"/>
                    </a:cubicBezTo>
                    <a:cubicBezTo>
                      <a:pt x="8382" y="29731"/>
                      <a:pt x="8406" y="29755"/>
                      <a:pt x="8418" y="29767"/>
                    </a:cubicBezTo>
                    <a:cubicBezTo>
                      <a:pt x="8478" y="29838"/>
                      <a:pt x="8525" y="29898"/>
                      <a:pt x="8585" y="29957"/>
                    </a:cubicBezTo>
                    <a:cubicBezTo>
                      <a:pt x="8597" y="29969"/>
                      <a:pt x="8609" y="29981"/>
                      <a:pt x="8620" y="29993"/>
                    </a:cubicBezTo>
                    <a:cubicBezTo>
                      <a:pt x="8680" y="30053"/>
                      <a:pt x="8740" y="30124"/>
                      <a:pt x="8799" y="30184"/>
                    </a:cubicBezTo>
                    <a:cubicBezTo>
                      <a:pt x="8823" y="30195"/>
                      <a:pt x="8835" y="30207"/>
                      <a:pt x="8847" y="30219"/>
                    </a:cubicBezTo>
                    <a:cubicBezTo>
                      <a:pt x="8894" y="30267"/>
                      <a:pt x="8930" y="30315"/>
                      <a:pt x="8978" y="30350"/>
                    </a:cubicBezTo>
                    <a:cubicBezTo>
                      <a:pt x="9001" y="30362"/>
                      <a:pt x="9013" y="30386"/>
                      <a:pt x="9037" y="30398"/>
                    </a:cubicBezTo>
                    <a:cubicBezTo>
                      <a:pt x="9073" y="30434"/>
                      <a:pt x="9109" y="30457"/>
                      <a:pt x="9144" y="30493"/>
                    </a:cubicBezTo>
                    <a:cubicBezTo>
                      <a:pt x="9156" y="30505"/>
                      <a:pt x="9180" y="30517"/>
                      <a:pt x="9192" y="30529"/>
                    </a:cubicBezTo>
                    <a:cubicBezTo>
                      <a:pt x="9240" y="30565"/>
                      <a:pt x="9287" y="30588"/>
                      <a:pt x="9335" y="30612"/>
                    </a:cubicBezTo>
                    <a:cubicBezTo>
                      <a:pt x="9835" y="30886"/>
                      <a:pt x="6751" y="89322"/>
                      <a:pt x="5525" y="117921"/>
                    </a:cubicBezTo>
                    <a:lnTo>
                      <a:pt x="20134" y="117992"/>
                    </a:lnTo>
                    <a:lnTo>
                      <a:pt x="19681" y="30803"/>
                    </a:lnTo>
                    <a:cubicBezTo>
                      <a:pt x="19681" y="30374"/>
                      <a:pt x="19789" y="29898"/>
                      <a:pt x="19908" y="29624"/>
                    </a:cubicBezTo>
                    <a:cubicBezTo>
                      <a:pt x="20265" y="28731"/>
                      <a:pt x="21217" y="26290"/>
                      <a:pt x="21420" y="25254"/>
                    </a:cubicBezTo>
                    <a:cubicBezTo>
                      <a:pt x="21610" y="24207"/>
                      <a:pt x="22075" y="22635"/>
                      <a:pt x="22217" y="21837"/>
                    </a:cubicBezTo>
                    <a:cubicBezTo>
                      <a:pt x="22396" y="20766"/>
                      <a:pt x="22634" y="20039"/>
                      <a:pt x="22801" y="18777"/>
                    </a:cubicBezTo>
                    <a:cubicBezTo>
                      <a:pt x="22801" y="18777"/>
                      <a:pt x="24408" y="16170"/>
                      <a:pt x="25027" y="15289"/>
                    </a:cubicBezTo>
                    <a:cubicBezTo>
                      <a:pt x="25646" y="14408"/>
                      <a:pt x="27278" y="12050"/>
                      <a:pt x="27718" y="10979"/>
                    </a:cubicBezTo>
                    <a:cubicBezTo>
                      <a:pt x="28159" y="9907"/>
                      <a:pt x="27885" y="9157"/>
                      <a:pt x="27397" y="8919"/>
                    </a:cubicBezTo>
                    <a:cubicBezTo>
                      <a:pt x="27257" y="8849"/>
                      <a:pt x="27081" y="8801"/>
                      <a:pt x="26882" y="8801"/>
                    </a:cubicBezTo>
                    <a:cubicBezTo>
                      <a:pt x="26402" y="8801"/>
                      <a:pt x="25786" y="9081"/>
                      <a:pt x="25206" y="10014"/>
                    </a:cubicBezTo>
                    <a:cubicBezTo>
                      <a:pt x="24384" y="11348"/>
                      <a:pt x="22717" y="13658"/>
                      <a:pt x="22063" y="14455"/>
                    </a:cubicBezTo>
                    <a:cubicBezTo>
                      <a:pt x="21468" y="15191"/>
                      <a:pt x="20794" y="16202"/>
                      <a:pt x="20372" y="16202"/>
                    </a:cubicBezTo>
                    <a:cubicBezTo>
                      <a:pt x="20330" y="16202"/>
                      <a:pt x="20290" y="16192"/>
                      <a:pt x="20253" y="16170"/>
                    </a:cubicBezTo>
                    <a:cubicBezTo>
                      <a:pt x="19848" y="15932"/>
                      <a:pt x="20039" y="14515"/>
                      <a:pt x="20408" y="13479"/>
                    </a:cubicBezTo>
                    <a:cubicBezTo>
                      <a:pt x="20765" y="12443"/>
                      <a:pt x="21515" y="9955"/>
                      <a:pt x="21741" y="8764"/>
                    </a:cubicBezTo>
                    <a:cubicBezTo>
                      <a:pt x="21979" y="7574"/>
                      <a:pt x="22908" y="4799"/>
                      <a:pt x="23003" y="4204"/>
                    </a:cubicBezTo>
                    <a:cubicBezTo>
                      <a:pt x="23098" y="3609"/>
                      <a:pt x="22777" y="2966"/>
                      <a:pt x="22075" y="2680"/>
                    </a:cubicBezTo>
                    <a:cubicBezTo>
                      <a:pt x="21919" y="2619"/>
                      <a:pt x="21761" y="2586"/>
                      <a:pt x="21604" y="2586"/>
                    </a:cubicBezTo>
                    <a:cubicBezTo>
                      <a:pt x="21054" y="2586"/>
                      <a:pt x="20515" y="3000"/>
                      <a:pt x="20098" y="4121"/>
                    </a:cubicBezTo>
                    <a:cubicBezTo>
                      <a:pt x="19562" y="5573"/>
                      <a:pt x="19098" y="7502"/>
                      <a:pt x="18860" y="8359"/>
                    </a:cubicBezTo>
                    <a:cubicBezTo>
                      <a:pt x="18610" y="9205"/>
                      <a:pt x="16943" y="13574"/>
                      <a:pt x="16598" y="14170"/>
                    </a:cubicBezTo>
                    <a:cubicBezTo>
                      <a:pt x="16481" y="14366"/>
                      <a:pt x="16321" y="14456"/>
                      <a:pt x="16161" y="14456"/>
                    </a:cubicBezTo>
                    <a:cubicBezTo>
                      <a:pt x="15846" y="14456"/>
                      <a:pt x="15534" y="14107"/>
                      <a:pt x="15574" y="13539"/>
                    </a:cubicBezTo>
                    <a:cubicBezTo>
                      <a:pt x="15633" y="12681"/>
                      <a:pt x="15598" y="9919"/>
                      <a:pt x="15514" y="8717"/>
                    </a:cubicBezTo>
                    <a:cubicBezTo>
                      <a:pt x="15431" y="7514"/>
                      <a:pt x="15348" y="5383"/>
                      <a:pt x="15324" y="4597"/>
                    </a:cubicBezTo>
                    <a:cubicBezTo>
                      <a:pt x="15312" y="3811"/>
                      <a:pt x="15348" y="1978"/>
                      <a:pt x="15336" y="1501"/>
                    </a:cubicBezTo>
                    <a:cubicBezTo>
                      <a:pt x="15312" y="1013"/>
                      <a:pt x="15217" y="37"/>
                      <a:pt x="14026" y="1"/>
                    </a:cubicBezTo>
                    <a:cubicBezTo>
                      <a:pt x="14007" y="1"/>
                      <a:pt x="13988" y="0"/>
                      <a:pt x="13969" y="0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56;p27">
                <a:extLst>
                  <a:ext uri="{FF2B5EF4-FFF2-40B4-BE49-F238E27FC236}">
                    <a16:creationId xmlns:a16="http://schemas.microsoft.com/office/drawing/2014/main" id="{6A832035-346B-42C0-B2C2-3E1866E72815}"/>
                  </a:ext>
                </a:extLst>
              </p:cNvPr>
              <p:cNvSpPr/>
              <p:nvPr/>
            </p:nvSpPr>
            <p:spPr>
              <a:xfrm>
                <a:off x="6937882" y="3393927"/>
                <a:ext cx="302342" cy="1447946"/>
              </a:xfrm>
              <a:custGeom>
                <a:avLst/>
                <a:gdLst/>
                <a:ahLst/>
                <a:cxnLst/>
                <a:rect l="l" t="t" r="r" b="b"/>
                <a:pathLst>
                  <a:path w="16396" h="78522" extrusionOk="0">
                    <a:moveTo>
                      <a:pt x="3810" y="0"/>
                    </a:moveTo>
                    <a:lnTo>
                      <a:pt x="0" y="78272"/>
                    </a:lnTo>
                    <a:lnTo>
                      <a:pt x="16395" y="78522"/>
                    </a:lnTo>
                    <a:lnTo>
                      <a:pt x="15026" y="24"/>
                    </a:lnTo>
                    <a:cubicBezTo>
                      <a:pt x="15026" y="24"/>
                      <a:pt x="12106" y="769"/>
                      <a:pt x="8802" y="769"/>
                    </a:cubicBezTo>
                    <a:cubicBezTo>
                      <a:pt x="7127" y="769"/>
                      <a:pt x="5353" y="577"/>
                      <a:pt x="38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57;p27">
                <a:extLst>
                  <a:ext uri="{FF2B5EF4-FFF2-40B4-BE49-F238E27FC236}">
                    <a16:creationId xmlns:a16="http://schemas.microsoft.com/office/drawing/2014/main" id="{9447D50E-6D77-4DBD-BB3F-104F29DE7CC8}"/>
                  </a:ext>
                </a:extLst>
              </p:cNvPr>
              <p:cNvSpPr/>
              <p:nvPr/>
            </p:nvSpPr>
            <p:spPr>
              <a:xfrm>
                <a:off x="6999139" y="3348472"/>
                <a:ext cx="226812" cy="79292"/>
              </a:xfrm>
              <a:custGeom>
                <a:avLst/>
                <a:gdLst/>
                <a:ahLst/>
                <a:cxnLst/>
                <a:rect l="l" t="t" r="r" b="b"/>
                <a:pathLst>
                  <a:path w="12300" h="4300" extrusionOk="0">
                    <a:moveTo>
                      <a:pt x="11775" y="1"/>
                    </a:moveTo>
                    <a:cubicBezTo>
                      <a:pt x="9348" y="415"/>
                      <a:pt x="6936" y="532"/>
                      <a:pt x="4984" y="532"/>
                    </a:cubicBezTo>
                    <a:cubicBezTo>
                      <a:pt x="2448" y="532"/>
                      <a:pt x="691" y="334"/>
                      <a:pt x="691" y="334"/>
                    </a:cubicBezTo>
                    <a:lnTo>
                      <a:pt x="0" y="3382"/>
                    </a:lnTo>
                    <a:cubicBezTo>
                      <a:pt x="1860" y="4069"/>
                      <a:pt x="3830" y="4299"/>
                      <a:pt x="5635" y="4299"/>
                    </a:cubicBezTo>
                    <a:cubicBezTo>
                      <a:pt x="9308" y="4299"/>
                      <a:pt x="12299" y="3346"/>
                      <a:pt x="12299" y="3346"/>
                    </a:cubicBezTo>
                    <a:lnTo>
                      <a:pt x="1177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158;p27">
              <a:extLst>
                <a:ext uri="{FF2B5EF4-FFF2-40B4-BE49-F238E27FC236}">
                  <a16:creationId xmlns:a16="http://schemas.microsoft.com/office/drawing/2014/main" id="{BC47BA51-B206-4073-B143-32D4E1E5FA37}"/>
                </a:ext>
              </a:extLst>
            </p:cNvPr>
            <p:cNvGrpSpPr/>
            <p:nvPr/>
          </p:nvGrpSpPr>
          <p:grpSpPr>
            <a:xfrm>
              <a:off x="4571993" y="3047034"/>
              <a:ext cx="456021" cy="1816358"/>
              <a:chOff x="4571993" y="3047034"/>
              <a:chExt cx="456021" cy="1816358"/>
            </a:xfrm>
          </p:grpSpPr>
          <p:sp>
            <p:nvSpPr>
              <p:cNvPr id="115" name="Google Shape;159;p27">
                <a:extLst>
                  <a:ext uri="{FF2B5EF4-FFF2-40B4-BE49-F238E27FC236}">
                    <a16:creationId xmlns:a16="http://schemas.microsoft.com/office/drawing/2014/main" id="{4D39DA80-916C-435B-ACCB-CBB452A5660B}"/>
                  </a:ext>
                </a:extLst>
              </p:cNvPr>
              <p:cNvSpPr/>
              <p:nvPr/>
            </p:nvSpPr>
            <p:spPr>
              <a:xfrm>
                <a:off x="4636754" y="3233960"/>
                <a:ext cx="358326" cy="50951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27631" extrusionOk="0">
                    <a:moveTo>
                      <a:pt x="6888" y="1"/>
                    </a:moveTo>
                    <a:cubicBezTo>
                      <a:pt x="6424" y="1"/>
                      <a:pt x="4600" y="5213"/>
                      <a:pt x="4116" y="5213"/>
                    </a:cubicBezTo>
                    <a:cubicBezTo>
                      <a:pt x="4083" y="5213"/>
                      <a:pt x="4057" y="5189"/>
                      <a:pt x="4037" y="5139"/>
                    </a:cubicBezTo>
                    <a:cubicBezTo>
                      <a:pt x="2751" y="4580"/>
                      <a:pt x="1001" y="4080"/>
                      <a:pt x="1" y="3615"/>
                    </a:cubicBezTo>
                    <a:lnTo>
                      <a:pt x="1" y="3615"/>
                    </a:lnTo>
                    <a:cubicBezTo>
                      <a:pt x="1" y="3615"/>
                      <a:pt x="3513" y="7461"/>
                      <a:pt x="1930" y="14664"/>
                    </a:cubicBezTo>
                    <a:cubicBezTo>
                      <a:pt x="2418" y="15248"/>
                      <a:pt x="2835" y="15700"/>
                      <a:pt x="3049" y="15855"/>
                    </a:cubicBezTo>
                    <a:cubicBezTo>
                      <a:pt x="3358" y="16069"/>
                      <a:pt x="3049" y="18986"/>
                      <a:pt x="2477" y="26892"/>
                    </a:cubicBezTo>
                    <a:cubicBezTo>
                      <a:pt x="3415" y="27081"/>
                      <a:pt x="6348" y="27631"/>
                      <a:pt x="9477" y="27631"/>
                    </a:cubicBezTo>
                    <a:cubicBezTo>
                      <a:pt x="11273" y="27631"/>
                      <a:pt x="13133" y="27450"/>
                      <a:pt x="14717" y="26916"/>
                    </a:cubicBezTo>
                    <a:cubicBezTo>
                      <a:pt x="14419" y="21832"/>
                      <a:pt x="14217" y="18522"/>
                      <a:pt x="14241" y="18355"/>
                    </a:cubicBezTo>
                    <a:cubicBezTo>
                      <a:pt x="14348" y="17593"/>
                      <a:pt x="14705" y="16260"/>
                      <a:pt x="15312" y="15188"/>
                    </a:cubicBezTo>
                    <a:cubicBezTo>
                      <a:pt x="15908" y="14128"/>
                      <a:pt x="17479" y="11176"/>
                      <a:pt x="17932" y="9902"/>
                    </a:cubicBezTo>
                    <a:cubicBezTo>
                      <a:pt x="18813" y="7485"/>
                      <a:pt x="19230" y="5437"/>
                      <a:pt x="19432" y="4044"/>
                    </a:cubicBezTo>
                    <a:lnTo>
                      <a:pt x="19432" y="4044"/>
                    </a:lnTo>
                    <a:cubicBezTo>
                      <a:pt x="19384" y="4155"/>
                      <a:pt x="19285" y="4183"/>
                      <a:pt x="19169" y="4183"/>
                    </a:cubicBezTo>
                    <a:cubicBezTo>
                      <a:pt x="19052" y="4183"/>
                      <a:pt x="18919" y="4155"/>
                      <a:pt x="18802" y="4155"/>
                    </a:cubicBezTo>
                    <a:cubicBezTo>
                      <a:pt x="18686" y="4155"/>
                      <a:pt x="18587" y="4183"/>
                      <a:pt x="18539" y="4294"/>
                    </a:cubicBezTo>
                    <a:cubicBezTo>
                      <a:pt x="17515" y="6556"/>
                      <a:pt x="16182" y="8735"/>
                      <a:pt x="15003" y="8794"/>
                    </a:cubicBezTo>
                    <a:cubicBezTo>
                      <a:pt x="14998" y="8795"/>
                      <a:pt x="14994" y="8795"/>
                      <a:pt x="14990" y="8795"/>
                    </a:cubicBezTo>
                    <a:cubicBezTo>
                      <a:pt x="14175" y="8795"/>
                      <a:pt x="15907" y="4215"/>
                      <a:pt x="15860" y="2841"/>
                    </a:cubicBezTo>
                    <a:lnTo>
                      <a:pt x="15860" y="2841"/>
                    </a:lnTo>
                    <a:cubicBezTo>
                      <a:pt x="15706" y="2959"/>
                      <a:pt x="15521" y="3008"/>
                      <a:pt x="15315" y="3008"/>
                    </a:cubicBezTo>
                    <a:cubicBezTo>
                      <a:pt x="14172" y="3008"/>
                      <a:pt x="12366" y="1479"/>
                      <a:pt x="11375" y="1479"/>
                    </a:cubicBezTo>
                    <a:cubicBezTo>
                      <a:pt x="11166" y="1479"/>
                      <a:pt x="10994" y="1546"/>
                      <a:pt x="10871" y="1710"/>
                    </a:cubicBezTo>
                    <a:cubicBezTo>
                      <a:pt x="10201" y="2597"/>
                      <a:pt x="9717" y="2938"/>
                      <a:pt x="9325" y="2938"/>
                    </a:cubicBezTo>
                    <a:cubicBezTo>
                      <a:pt x="8423" y="2938"/>
                      <a:pt x="8009" y="1132"/>
                      <a:pt x="6930" y="20"/>
                    </a:cubicBezTo>
                    <a:cubicBezTo>
                      <a:pt x="6918" y="7"/>
                      <a:pt x="6904" y="1"/>
                      <a:pt x="6888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60;p27">
                <a:extLst>
                  <a:ext uri="{FF2B5EF4-FFF2-40B4-BE49-F238E27FC236}">
                    <a16:creationId xmlns:a16="http://schemas.microsoft.com/office/drawing/2014/main" id="{268586ED-FB24-4927-8B12-CAFCEA2B428A}"/>
                  </a:ext>
                </a:extLst>
              </p:cNvPr>
              <p:cNvSpPr/>
              <p:nvPr/>
            </p:nvSpPr>
            <p:spPr>
              <a:xfrm>
                <a:off x="4661796" y="3047034"/>
                <a:ext cx="215840" cy="324489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7597" extrusionOk="0">
                    <a:moveTo>
                      <a:pt x="4080" y="0"/>
                    </a:moveTo>
                    <a:cubicBezTo>
                      <a:pt x="2057" y="0"/>
                      <a:pt x="1189" y="1373"/>
                      <a:pt x="965" y="1727"/>
                    </a:cubicBezTo>
                    <a:cubicBezTo>
                      <a:pt x="917" y="1786"/>
                      <a:pt x="893" y="2013"/>
                      <a:pt x="869" y="2358"/>
                    </a:cubicBezTo>
                    <a:cubicBezTo>
                      <a:pt x="786" y="3489"/>
                      <a:pt x="762" y="5977"/>
                      <a:pt x="619" y="8585"/>
                    </a:cubicBezTo>
                    <a:cubicBezTo>
                      <a:pt x="560" y="9811"/>
                      <a:pt x="476" y="11050"/>
                      <a:pt x="346" y="12193"/>
                    </a:cubicBezTo>
                    <a:cubicBezTo>
                      <a:pt x="322" y="12395"/>
                      <a:pt x="310" y="12574"/>
                      <a:pt x="298" y="12752"/>
                    </a:cubicBezTo>
                    <a:cubicBezTo>
                      <a:pt x="0" y="13645"/>
                      <a:pt x="846" y="15645"/>
                      <a:pt x="846" y="15645"/>
                    </a:cubicBezTo>
                    <a:cubicBezTo>
                      <a:pt x="1257" y="16245"/>
                      <a:pt x="1849" y="16468"/>
                      <a:pt x="2436" y="16468"/>
                    </a:cubicBezTo>
                    <a:cubicBezTo>
                      <a:pt x="2817" y="16468"/>
                      <a:pt x="3197" y="16374"/>
                      <a:pt x="3524" y="16229"/>
                    </a:cubicBezTo>
                    <a:cubicBezTo>
                      <a:pt x="4715" y="15705"/>
                      <a:pt x="5453" y="13252"/>
                      <a:pt x="5882" y="10561"/>
                    </a:cubicBezTo>
                    <a:lnTo>
                      <a:pt x="5882" y="10561"/>
                    </a:lnTo>
                    <a:cubicBezTo>
                      <a:pt x="5810" y="11371"/>
                      <a:pt x="5727" y="12157"/>
                      <a:pt x="5632" y="12871"/>
                    </a:cubicBezTo>
                    <a:cubicBezTo>
                      <a:pt x="5501" y="13859"/>
                      <a:pt x="4775" y="15931"/>
                      <a:pt x="4977" y="16455"/>
                    </a:cubicBezTo>
                    <a:cubicBezTo>
                      <a:pt x="5299" y="17302"/>
                      <a:pt x="5956" y="17596"/>
                      <a:pt x="6619" y="17596"/>
                    </a:cubicBezTo>
                    <a:cubicBezTo>
                      <a:pt x="6963" y="17596"/>
                      <a:pt x="7308" y="17517"/>
                      <a:pt x="7608" y="17396"/>
                    </a:cubicBezTo>
                    <a:cubicBezTo>
                      <a:pt x="8823" y="16884"/>
                      <a:pt x="10323" y="12955"/>
                      <a:pt x="10668" y="10430"/>
                    </a:cubicBezTo>
                    <a:cubicBezTo>
                      <a:pt x="10728" y="10061"/>
                      <a:pt x="10775" y="9680"/>
                      <a:pt x="10823" y="9311"/>
                    </a:cubicBezTo>
                    <a:cubicBezTo>
                      <a:pt x="11109" y="7168"/>
                      <a:pt x="11704" y="2906"/>
                      <a:pt x="11609" y="2513"/>
                    </a:cubicBezTo>
                    <a:cubicBezTo>
                      <a:pt x="11490" y="2051"/>
                      <a:pt x="11207" y="870"/>
                      <a:pt x="9421" y="870"/>
                    </a:cubicBezTo>
                    <a:cubicBezTo>
                      <a:pt x="9412" y="870"/>
                      <a:pt x="9403" y="870"/>
                      <a:pt x="9394" y="870"/>
                    </a:cubicBezTo>
                    <a:cubicBezTo>
                      <a:pt x="8204" y="870"/>
                      <a:pt x="7370" y="1286"/>
                      <a:pt x="6953" y="1560"/>
                    </a:cubicBezTo>
                    <a:cubicBezTo>
                      <a:pt x="6953" y="1560"/>
                      <a:pt x="6743" y="2145"/>
                      <a:pt x="6674" y="2145"/>
                    </a:cubicBezTo>
                    <a:cubicBezTo>
                      <a:pt x="6666" y="2145"/>
                      <a:pt x="6659" y="2137"/>
                      <a:pt x="6656" y="2120"/>
                    </a:cubicBezTo>
                    <a:cubicBezTo>
                      <a:pt x="6572" y="1691"/>
                      <a:pt x="6180" y="24"/>
                      <a:pt x="4132" y="1"/>
                    </a:cubicBezTo>
                    <a:cubicBezTo>
                      <a:pt x="4114" y="0"/>
                      <a:pt x="4097" y="0"/>
                      <a:pt x="4080" y="0"/>
                    </a:cubicBez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61;p27">
                <a:extLst>
                  <a:ext uri="{FF2B5EF4-FFF2-40B4-BE49-F238E27FC236}">
                    <a16:creationId xmlns:a16="http://schemas.microsoft.com/office/drawing/2014/main" id="{19CA88E1-A83D-44A5-8B80-DF2DA656D1C5}"/>
                  </a:ext>
                </a:extLst>
              </p:cNvPr>
              <p:cNvSpPr/>
              <p:nvPr/>
            </p:nvSpPr>
            <p:spPr>
              <a:xfrm>
                <a:off x="4636754" y="3574178"/>
                <a:ext cx="320358" cy="1289214"/>
              </a:xfrm>
              <a:custGeom>
                <a:avLst/>
                <a:gdLst/>
                <a:ahLst/>
                <a:cxnLst/>
                <a:rect l="l" t="t" r="r" b="b"/>
                <a:pathLst>
                  <a:path w="17373" h="69914" extrusionOk="0">
                    <a:moveTo>
                      <a:pt x="15205" y="0"/>
                    </a:moveTo>
                    <a:cubicBezTo>
                      <a:pt x="15098" y="48"/>
                      <a:pt x="14979" y="84"/>
                      <a:pt x="14848" y="131"/>
                    </a:cubicBezTo>
                    <a:cubicBezTo>
                      <a:pt x="13263" y="665"/>
                      <a:pt x="11404" y="846"/>
                      <a:pt x="9609" y="846"/>
                    </a:cubicBezTo>
                    <a:cubicBezTo>
                      <a:pt x="6481" y="846"/>
                      <a:pt x="3551" y="297"/>
                      <a:pt x="2620" y="108"/>
                    </a:cubicBezTo>
                    <a:cubicBezTo>
                      <a:pt x="2418" y="60"/>
                      <a:pt x="2311" y="36"/>
                      <a:pt x="2311" y="36"/>
                    </a:cubicBezTo>
                    <a:cubicBezTo>
                      <a:pt x="1989" y="3215"/>
                      <a:pt x="1" y="69807"/>
                      <a:pt x="1" y="69807"/>
                    </a:cubicBezTo>
                    <a:lnTo>
                      <a:pt x="1680" y="69914"/>
                    </a:lnTo>
                    <a:lnTo>
                      <a:pt x="17372" y="69866"/>
                    </a:lnTo>
                    <a:cubicBezTo>
                      <a:pt x="17146" y="62830"/>
                      <a:pt x="15205" y="0"/>
                      <a:pt x="15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62;p27">
                <a:extLst>
                  <a:ext uri="{FF2B5EF4-FFF2-40B4-BE49-F238E27FC236}">
                    <a16:creationId xmlns:a16="http://schemas.microsoft.com/office/drawing/2014/main" id="{4C89FD04-F767-4EDD-A7E3-4AA577E45B6A}"/>
                  </a:ext>
                </a:extLst>
              </p:cNvPr>
              <p:cNvSpPr/>
              <p:nvPr/>
            </p:nvSpPr>
            <p:spPr>
              <a:xfrm>
                <a:off x="4672767" y="3565401"/>
                <a:ext cx="252499" cy="91997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4989" extrusionOk="0">
                    <a:moveTo>
                      <a:pt x="179" y="0"/>
                    </a:moveTo>
                    <a:cubicBezTo>
                      <a:pt x="143" y="572"/>
                      <a:pt x="84" y="2274"/>
                      <a:pt x="1" y="4798"/>
                    </a:cubicBezTo>
                    <a:lnTo>
                      <a:pt x="13693" y="4989"/>
                    </a:lnTo>
                    <a:cubicBezTo>
                      <a:pt x="13574" y="2584"/>
                      <a:pt x="13383" y="131"/>
                      <a:pt x="13383" y="131"/>
                    </a:cubicBezTo>
                    <a:cubicBezTo>
                      <a:pt x="13264" y="191"/>
                      <a:pt x="13145" y="238"/>
                      <a:pt x="13026" y="286"/>
                    </a:cubicBezTo>
                    <a:cubicBezTo>
                      <a:pt x="11494" y="891"/>
                      <a:pt x="9703" y="1102"/>
                      <a:pt x="7953" y="1102"/>
                    </a:cubicBezTo>
                    <a:cubicBezTo>
                      <a:pt x="4643" y="1102"/>
                      <a:pt x="1482" y="348"/>
                      <a:pt x="501" y="83"/>
                    </a:cubicBezTo>
                    <a:cubicBezTo>
                      <a:pt x="298" y="36"/>
                      <a:pt x="179" y="0"/>
                      <a:pt x="179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63;p27">
                <a:extLst>
                  <a:ext uri="{FF2B5EF4-FFF2-40B4-BE49-F238E27FC236}">
                    <a16:creationId xmlns:a16="http://schemas.microsoft.com/office/drawing/2014/main" id="{85961617-D19B-499F-899C-420839391EF4}"/>
                  </a:ext>
                </a:extLst>
              </p:cNvPr>
              <p:cNvSpPr/>
              <p:nvPr/>
            </p:nvSpPr>
            <p:spPr>
              <a:xfrm>
                <a:off x="4805369" y="3100583"/>
                <a:ext cx="222645" cy="309423"/>
              </a:xfrm>
              <a:custGeom>
                <a:avLst/>
                <a:gdLst/>
                <a:ahLst/>
                <a:cxnLst/>
                <a:rect l="l" t="t" r="r" b="b"/>
                <a:pathLst>
                  <a:path w="12074" h="16780" extrusionOk="0">
                    <a:moveTo>
                      <a:pt x="6142" y="1"/>
                    </a:moveTo>
                    <a:cubicBezTo>
                      <a:pt x="5084" y="1"/>
                      <a:pt x="4388" y="616"/>
                      <a:pt x="4156" y="811"/>
                    </a:cubicBezTo>
                    <a:cubicBezTo>
                      <a:pt x="4109" y="859"/>
                      <a:pt x="4013" y="1061"/>
                      <a:pt x="3894" y="1371"/>
                    </a:cubicBezTo>
                    <a:cubicBezTo>
                      <a:pt x="3501" y="2419"/>
                      <a:pt x="2763" y="4740"/>
                      <a:pt x="1894" y="7157"/>
                    </a:cubicBezTo>
                    <a:cubicBezTo>
                      <a:pt x="1489" y="8276"/>
                      <a:pt x="1061" y="9419"/>
                      <a:pt x="620" y="10455"/>
                    </a:cubicBezTo>
                    <a:cubicBezTo>
                      <a:pt x="549" y="10634"/>
                      <a:pt x="477" y="10801"/>
                      <a:pt x="418" y="10967"/>
                    </a:cubicBezTo>
                    <a:cubicBezTo>
                      <a:pt x="370" y="10955"/>
                      <a:pt x="322" y="10932"/>
                      <a:pt x="287" y="10908"/>
                    </a:cubicBezTo>
                    <a:cubicBezTo>
                      <a:pt x="239" y="10991"/>
                      <a:pt x="191" y="11074"/>
                      <a:pt x="144" y="11158"/>
                    </a:cubicBezTo>
                    <a:cubicBezTo>
                      <a:pt x="144" y="11158"/>
                      <a:pt x="132" y="11170"/>
                      <a:pt x="132" y="11182"/>
                    </a:cubicBezTo>
                    <a:cubicBezTo>
                      <a:pt x="214" y="11065"/>
                      <a:pt x="250" y="11019"/>
                      <a:pt x="256" y="11019"/>
                    </a:cubicBezTo>
                    <a:cubicBezTo>
                      <a:pt x="270" y="11019"/>
                      <a:pt x="160" y="11212"/>
                      <a:pt x="72" y="11372"/>
                    </a:cubicBezTo>
                    <a:cubicBezTo>
                      <a:pt x="37" y="11467"/>
                      <a:pt x="13" y="11563"/>
                      <a:pt x="1" y="11634"/>
                    </a:cubicBezTo>
                    <a:cubicBezTo>
                      <a:pt x="1" y="11682"/>
                      <a:pt x="1" y="11729"/>
                      <a:pt x="13" y="11789"/>
                    </a:cubicBezTo>
                    <a:cubicBezTo>
                      <a:pt x="25" y="12122"/>
                      <a:pt x="49" y="12456"/>
                      <a:pt x="60" y="12789"/>
                    </a:cubicBezTo>
                    <a:cubicBezTo>
                      <a:pt x="84" y="13194"/>
                      <a:pt x="561" y="13908"/>
                      <a:pt x="549" y="14289"/>
                    </a:cubicBezTo>
                    <a:cubicBezTo>
                      <a:pt x="846" y="15293"/>
                      <a:pt x="1686" y="15653"/>
                      <a:pt x="2443" y="15653"/>
                    </a:cubicBezTo>
                    <a:cubicBezTo>
                      <a:pt x="2502" y="15653"/>
                      <a:pt x="2562" y="15651"/>
                      <a:pt x="2620" y="15646"/>
                    </a:cubicBezTo>
                    <a:cubicBezTo>
                      <a:pt x="3775" y="15551"/>
                      <a:pt x="4621" y="13170"/>
                      <a:pt x="5752" y="10777"/>
                    </a:cubicBezTo>
                    <a:lnTo>
                      <a:pt x="5752" y="10777"/>
                    </a:lnTo>
                    <a:cubicBezTo>
                      <a:pt x="5466" y="11515"/>
                      <a:pt x="5168" y="12229"/>
                      <a:pt x="4882" y="12872"/>
                    </a:cubicBezTo>
                    <a:cubicBezTo>
                      <a:pt x="4490" y="13753"/>
                      <a:pt x="4335" y="14456"/>
                      <a:pt x="4359" y="15004"/>
                    </a:cubicBezTo>
                    <a:cubicBezTo>
                      <a:pt x="4393" y="16333"/>
                      <a:pt x="5387" y="16780"/>
                      <a:pt x="6204" y="16780"/>
                    </a:cubicBezTo>
                    <a:cubicBezTo>
                      <a:pt x="6236" y="16780"/>
                      <a:pt x="6268" y="16779"/>
                      <a:pt x="6299" y="16778"/>
                    </a:cubicBezTo>
                    <a:cubicBezTo>
                      <a:pt x="7478" y="16718"/>
                      <a:pt x="8812" y="14527"/>
                      <a:pt x="9835" y="12277"/>
                    </a:cubicBezTo>
                    <a:cubicBezTo>
                      <a:pt x="9990" y="11944"/>
                      <a:pt x="10145" y="11610"/>
                      <a:pt x="10288" y="11277"/>
                    </a:cubicBezTo>
                    <a:cubicBezTo>
                      <a:pt x="11145" y="9360"/>
                      <a:pt x="11919" y="7574"/>
                      <a:pt x="11943" y="7169"/>
                    </a:cubicBezTo>
                    <a:cubicBezTo>
                      <a:pt x="11979" y="6693"/>
                      <a:pt x="12074" y="5479"/>
                      <a:pt x="10562" y="4883"/>
                    </a:cubicBezTo>
                    <a:cubicBezTo>
                      <a:pt x="10020" y="4667"/>
                      <a:pt x="9533" y="4597"/>
                      <a:pt x="9131" y="4597"/>
                    </a:cubicBezTo>
                    <a:cubicBezTo>
                      <a:pt x="8783" y="4597"/>
                      <a:pt x="8499" y="4649"/>
                      <a:pt x="8300" y="4705"/>
                    </a:cubicBezTo>
                    <a:cubicBezTo>
                      <a:pt x="8621" y="3871"/>
                      <a:pt x="8823" y="3276"/>
                      <a:pt x="8847" y="3109"/>
                    </a:cubicBezTo>
                    <a:cubicBezTo>
                      <a:pt x="8907" y="2681"/>
                      <a:pt x="9050" y="966"/>
                      <a:pt x="7335" y="252"/>
                    </a:cubicBezTo>
                    <a:cubicBezTo>
                      <a:pt x="6899" y="71"/>
                      <a:pt x="6500" y="1"/>
                      <a:pt x="6142" y="1"/>
                    </a:cubicBez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64;p27">
                <a:extLst>
                  <a:ext uri="{FF2B5EF4-FFF2-40B4-BE49-F238E27FC236}">
                    <a16:creationId xmlns:a16="http://schemas.microsoft.com/office/drawing/2014/main" id="{CE557450-209A-45FB-8551-B0F038D703FF}"/>
                  </a:ext>
                </a:extLst>
              </p:cNvPr>
              <p:cNvSpPr/>
              <p:nvPr/>
            </p:nvSpPr>
            <p:spPr>
              <a:xfrm>
                <a:off x="4571993" y="3218802"/>
                <a:ext cx="256021" cy="285580"/>
              </a:xfrm>
              <a:custGeom>
                <a:avLst/>
                <a:gdLst/>
                <a:ahLst/>
                <a:cxnLst/>
                <a:rect l="l" t="t" r="r" b="b"/>
                <a:pathLst>
                  <a:path w="13884" h="15487" extrusionOk="0">
                    <a:moveTo>
                      <a:pt x="4375" y="1"/>
                    </a:moveTo>
                    <a:cubicBezTo>
                      <a:pt x="4033" y="1"/>
                      <a:pt x="3735" y="56"/>
                      <a:pt x="3394" y="115"/>
                    </a:cubicBezTo>
                    <a:cubicBezTo>
                      <a:pt x="2370" y="282"/>
                      <a:pt x="1286" y="580"/>
                      <a:pt x="560" y="3437"/>
                    </a:cubicBezTo>
                    <a:cubicBezTo>
                      <a:pt x="1" y="5664"/>
                      <a:pt x="1108" y="9176"/>
                      <a:pt x="2334" y="11533"/>
                    </a:cubicBezTo>
                    <a:cubicBezTo>
                      <a:pt x="3715" y="14177"/>
                      <a:pt x="5442" y="15486"/>
                      <a:pt x="5442" y="15486"/>
                    </a:cubicBezTo>
                    <a:cubicBezTo>
                      <a:pt x="10430" y="9628"/>
                      <a:pt x="4228" y="5211"/>
                      <a:pt x="4227" y="5211"/>
                    </a:cubicBezTo>
                    <a:lnTo>
                      <a:pt x="4227" y="5211"/>
                    </a:lnTo>
                    <a:cubicBezTo>
                      <a:pt x="5227" y="5675"/>
                      <a:pt x="6442" y="6449"/>
                      <a:pt x="7728" y="7009"/>
                    </a:cubicBezTo>
                    <a:cubicBezTo>
                      <a:pt x="8525" y="7366"/>
                      <a:pt x="9335" y="7628"/>
                      <a:pt x="10145" y="7711"/>
                    </a:cubicBezTo>
                    <a:cubicBezTo>
                      <a:pt x="10334" y="7729"/>
                      <a:pt x="10545" y="7740"/>
                      <a:pt x="10770" y="7740"/>
                    </a:cubicBezTo>
                    <a:cubicBezTo>
                      <a:pt x="11296" y="7740"/>
                      <a:pt x="11896" y="7683"/>
                      <a:pt x="12455" y="7533"/>
                    </a:cubicBezTo>
                    <a:cubicBezTo>
                      <a:pt x="12455" y="7533"/>
                      <a:pt x="13598" y="7259"/>
                      <a:pt x="13740" y="5902"/>
                    </a:cubicBezTo>
                    <a:cubicBezTo>
                      <a:pt x="13883" y="4532"/>
                      <a:pt x="13574" y="5140"/>
                      <a:pt x="13455" y="4783"/>
                    </a:cubicBezTo>
                    <a:cubicBezTo>
                      <a:pt x="13324" y="4711"/>
                      <a:pt x="13193" y="4640"/>
                      <a:pt x="13062" y="4556"/>
                    </a:cubicBezTo>
                    <a:cubicBezTo>
                      <a:pt x="12812" y="4449"/>
                      <a:pt x="12526" y="4342"/>
                      <a:pt x="12252" y="4175"/>
                    </a:cubicBezTo>
                    <a:cubicBezTo>
                      <a:pt x="11419" y="3687"/>
                      <a:pt x="9692" y="2461"/>
                      <a:pt x="8240" y="1544"/>
                    </a:cubicBezTo>
                    <a:cubicBezTo>
                      <a:pt x="7549" y="1103"/>
                      <a:pt x="6918" y="734"/>
                      <a:pt x="6478" y="544"/>
                    </a:cubicBezTo>
                    <a:cubicBezTo>
                      <a:pt x="6025" y="353"/>
                      <a:pt x="5668" y="222"/>
                      <a:pt x="5346" y="139"/>
                    </a:cubicBezTo>
                    <a:cubicBezTo>
                      <a:pt x="4962" y="38"/>
                      <a:pt x="4654" y="1"/>
                      <a:pt x="4375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165;p27">
              <a:extLst>
                <a:ext uri="{FF2B5EF4-FFF2-40B4-BE49-F238E27FC236}">
                  <a16:creationId xmlns:a16="http://schemas.microsoft.com/office/drawing/2014/main" id="{884B768B-FC44-45D8-9853-6F892B540EB0}"/>
                </a:ext>
              </a:extLst>
            </p:cNvPr>
            <p:cNvGrpSpPr/>
            <p:nvPr/>
          </p:nvGrpSpPr>
          <p:grpSpPr>
            <a:xfrm>
              <a:off x="6425877" y="3127819"/>
              <a:ext cx="476674" cy="1712302"/>
              <a:chOff x="6425877" y="3127819"/>
              <a:chExt cx="476674" cy="1712302"/>
            </a:xfrm>
          </p:grpSpPr>
          <p:sp>
            <p:nvSpPr>
              <p:cNvPr id="112" name="Google Shape;166;p27">
                <a:extLst>
                  <a:ext uri="{FF2B5EF4-FFF2-40B4-BE49-F238E27FC236}">
                    <a16:creationId xmlns:a16="http://schemas.microsoft.com/office/drawing/2014/main" id="{B1246CCF-7A8A-45B7-A02A-073FBD398FE8}"/>
                  </a:ext>
                </a:extLst>
              </p:cNvPr>
              <p:cNvSpPr/>
              <p:nvPr/>
            </p:nvSpPr>
            <p:spPr>
              <a:xfrm>
                <a:off x="6425877" y="3127819"/>
                <a:ext cx="476674" cy="1712302"/>
              </a:xfrm>
              <a:custGeom>
                <a:avLst/>
                <a:gdLst/>
                <a:ahLst/>
                <a:cxnLst/>
                <a:rect l="l" t="t" r="r" b="b"/>
                <a:pathLst>
                  <a:path w="25850" h="92858" extrusionOk="0">
                    <a:moveTo>
                      <a:pt x="13117" y="1"/>
                    </a:moveTo>
                    <a:cubicBezTo>
                      <a:pt x="13111" y="1"/>
                      <a:pt x="13104" y="1"/>
                      <a:pt x="13098" y="1"/>
                    </a:cubicBezTo>
                    <a:cubicBezTo>
                      <a:pt x="12002" y="25"/>
                      <a:pt x="11907" y="918"/>
                      <a:pt x="11883" y="1358"/>
                    </a:cubicBezTo>
                    <a:cubicBezTo>
                      <a:pt x="11860" y="1811"/>
                      <a:pt x="11883" y="3490"/>
                      <a:pt x="11860" y="4216"/>
                    </a:cubicBezTo>
                    <a:cubicBezTo>
                      <a:pt x="11836" y="4942"/>
                      <a:pt x="11729" y="6895"/>
                      <a:pt x="11645" y="8002"/>
                    </a:cubicBezTo>
                    <a:cubicBezTo>
                      <a:pt x="11562" y="9097"/>
                      <a:pt x="11490" y="11645"/>
                      <a:pt x="11538" y="12431"/>
                    </a:cubicBezTo>
                    <a:cubicBezTo>
                      <a:pt x="11569" y="12957"/>
                      <a:pt x="11286" y="13275"/>
                      <a:pt x="11000" y="13275"/>
                    </a:cubicBezTo>
                    <a:cubicBezTo>
                      <a:pt x="10852" y="13275"/>
                      <a:pt x="10703" y="13190"/>
                      <a:pt x="10598" y="13003"/>
                    </a:cubicBezTo>
                    <a:cubicBezTo>
                      <a:pt x="10288" y="12455"/>
                      <a:pt x="8800" y="8419"/>
                      <a:pt x="8573" y="7633"/>
                    </a:cubicBezTo>
                    <a:cubicBezTo>
                      <a:pt x="8359" y="6847"/>
                      <a:pt x="7954" y="5073"/>
                      <a:pt x="7478" y="3740"/>
                    </a:cubicBezTo>
                    <a:cubicBezTo>
                      <a:pt x="7104" y="2693"/>
                      <a:pt x="6606" y="2299"/>
                      <a:pt x="6098" y="2299"/>
                    </a:cubicBezTo>
                    <a:cubicBezTo>
                      <a:pt x="5958" y="2299"/>
                      <a:pt x="5818" y="2329"/>
                      <a:pt x="5680" y="2382"/>
                    </a:cubicBezTo>
                    <a:cubicBezTo>
                      <a:pt x="5025" y="2644"/>
                      <a:pt x="4728" y="3228"/>
                      <a:pt x="4811" y="3775"/>
                    </a:cubicBezTo>
                    <a:cubicBezTo>
                      <a:pt x="4883" y="4323"/>
                      <a:pt x="5716" y="6895"/>
                      <a:pt x="5918" y="7990"/>
                    </a:cubicBezTo>
                    <a:cubicBezTo>
                      <a:pt x="6121" y="9085"/>
                      <a:pt x="6788" y="11371"/>
                      <a:pt x="7109" y="12336"/>
                    </a:cubicBezTo>
                    <a:cubicBezTo>
                      <a:pt x="7430" y="13288"/>
                      <a:pt x="7585" y="14598"/>
                      <a:pt x="7216" y="14812"/>
                    </a:cubicBezTo>
                    <a:cubicBezTo>
                      <a:pt x="7184" y="14830"/>
                      <a:pt x="7149" y="14838"/>
                      <a:pt x="7112" y="14838"/>
                    </a:cubicBezTo>
                    <a:cubicBezTo>
                      <a:pt x="6722" y="14838"/>
                      <a:pt x="6117" y="13903"/>
                      <a:pt x="5573" y="13217"/>
                    </a:cubicBezTo>
                    <a:cubicBezTo>
                      <a:pt x="4978" y="12467"/>
                      <a:pt x="3466" y="10324"/>
                      <a:pt x="2727" y="9097"/>
                    </a:cubicBezTo>
                    <a:cubicBezTo>
                      <a:pt x="2201" y="8231"/>
                      <a:pt x="1625" y="7970"/>
                      <a:pt x="1179" y="7970"/>
                    </a:cubicBezTo>
                    <a:cubicBezTo>
                      <a:pt x="1000" y="7970"/>
                      <a:pt x="841" y="8012"/>
                      <a:pt x="715" y="8073"/>
                    </a:cubicBezTo>
                    <a:cubicBezTo>
                      <a:pt x="275" y="8288"/>
                      <a:pt x="1" y="8978"/>
                      <a:pt x="406" y="9967"/>
                    </a:cubicBezTo>
                    <a:cubicBezTo>
                      <a:pt x="799" y="10955"/>
                      <a:pt x="2275" y="13134"/>
                      <a:pt x="2835" y="13943"/>
                    </a:cubicBezTo>
                    <a:cubicBezTo>
                      <a:pt x="3394" y="14765"/>
                      <a:pt x="4847" y="17182"/>
                      <a:pt x="4847" y="17182"/>
                    </a:cubicBezTo>
                    <a:cubicBezTo>
                      <a:pt x="5002" y="18337"/>
                      <a:pt x="5204" y="19015"/>
                      <a:pt x="5359" y="20003"/>
                    </a:cubicBezTo>
                    <a:cubicBezTo>
                      <a:pt x="5478" y="20730"/>
                      <a:pt x="5883" y="22182"/>
                      <a:pt x="6061" y="23147"/>
                    </a:cubicBezTo>
                    <a:cubicBezTo>
                      <a:pt x="6240" y="24099"/>
                      <a:pt x="7085" y="26361"/>
                      <a:pt x="7407" y="27183"/>
                    </a:cubicBezTo>
                    <a:cubicBezTo>
                      <a:pt x="7514" y="27421"/>
                      <a:pt x="7585" y="28945"/>
                      <a:pt x="7645" y="29338"/>
                    </a:cubicBezTo>
                    <a:cubicBezTo>
                      <a:pt x="7597" y="36958"/>
                      <a:pt x="7371" y="76606"/>
                      <a:pt x="7157" y="92715"/>
                    </a:cubicBezTo>
                    <a:lnTo>
                      <a:pt x="18849" y="92858"/>
                    </a:lnTo>
                    <a:cubicBezTo>
                      <a:pt x="18003" y="66545"/>
                      <a:pt x="16658" y="28433"/>
                      <a:pt x="17122" y="28195"/>
                    </a:cubicBezTo>
                    <a:cubicBezTo>
                      <a:pt x="17146" y="28183"/>
                      <a:pt x="17158" y="28171"/>
                      <a:pt x="17182" y="28159"/>
                    </a:cubicBezTo>
                    <a:cubicBezTo>
                      <a:pt x="17205" y="28147"/>
                      <a:pt x="17229" y="28124"/>
                      <a:pt x="17253" y="28112"/>
                    </a:cubicBezTo>
                    <a:cubicBezTo>
                      <a:pt x="17265" y="28100"/>
                      <a:pt x="17277" y="28088"/>
                      <a:pt x="17301" y="28076"/>
                    </a:cubicBezTo>
                    <a:cubicBezTo>
                      <a:pt x="17325" y="28052"/>
                      <a:pt x="17360" y="28028"/>
                      <a:pt x="17396" y="27993"/>
                    </a:cubicBezTo>
                    <a:cubicBezTo>
                      <a:pt x="17420" y="27981"/>
                      <a:pt x="17432" y="27969"/>
                      <a:pt x="17456" y="27945"/>
                    </a:cubicBezTo>
                    <a:cubicBezTo>
                      <a:pt x="17491" y="27921"/>
                      <a:pt x="17527" y="27874"/>
                      <a:pt x="17575" y="27838"/>
                    </a:cubicBezTo>
                    <a:cubicBezTo>
                      <a:pt x="17586" y="27826"/>
                      <a:pt x="17598" y="27814"/>
                      <a:pt x="17610" y="27802"/>
                    </a:cubicBezTo>
                    <a:cubicBezTo>
                      <a:pt x="17670" y="27743"/>
                      <a:pt x="17729" y="27683"/>
                      <a:pt x="17789" y="27623"/>
                    </a:cubicBezTo>
                    <a:cubicBezTo>
                      <a:pt x="17801" y="27612"/>
                      <a:pt x="17801" y="27600"/>
                      <a:pt x="17813" y="27588"/>
                    </a:cubicBezTo>
                    <a:cubicBezTo>
                      <a:pt x="17872" y="27540"/>
                      <a:pt x="17920" y="27481"/>
                      <a:pt x="17967" y="27421"/>
                    </a:cubicBezTo>
                    <a:cubicBezTo>
                      <a:pt x="17991" y="27409"/>
                      <a:pt x="18003" y="27385"/>
                      <a:pt x="18015" y="27373"/>
                    </a:cubicBezTo>
                    <a:cubicBezTo>
                      <a:pt x="18063" y="27314"/>
                      <a:pt x="18122" y="27254"/>
                      <a:pt x="18170" y="27195"/>
                    </a:cubicBezTo>
                    <a:cubicBezTo>
                      <a:pt x="18182" y="27183"/>
                      <a:pt x="18194" y="27171"/>
                      <a:pt x="18206" y="27159"/>
                    </a:cubicBezTo>
                    <a:cubicBezTo>
                      <a:pt x="18265" y="27088"/>
                      <a:pt x="18337" y="27004"/>
                      <a:pt x="18396" y="26933"/>
                    </a:cubicBezTo>
                    <a:cubicBezTo>
                      <a:pt x="18408" y="26921"/>
                      <a:pt x="18408" y="26909"/>
                      <a:pt x="18420" y="26909"/>
                    </a:cubicBezTo>
                    <a:cubicBezTo>
                      <a:pt x="18479" y="26838"/>
                      <a:pt x="18527" y="26766"/>
                      <a:pt x="18587" y="26695"/>
                    </a:cubicBezTo>
                    <a:cubicBezTo>
                      <a:pt x="18587" y="26695"/>
                      <a:pt x="18599" y="26683"/>
                      <a:pt x="18599" y="26683"/>
                    </a:cubicBezTo>
                    <a:cubicBezTo>
                      <a:pt x="18813" y="26409"/>
                      <a:pt x="19027" y="26135"/>
                      <a:pt x="19206" y="25897"/>
                    </a:cubicBezTo>
                    <a:cubicBezTo>
                      <a:pt x="19218" y="25885"/>
                      <a:pt x="19218" y="25873"/>
                      <a:pt x="19230" y="25861"/>
                    </a:cubicBezTo>
                    <a:cubicBezTo>
                      <a:pt x="19277" y="25790"/>
                      <a:pt x="19337" y="25718"/>
                      <a:pt x="19384" y="25647"/>
                    </a:cubicBezTo>
                    <a:cubicBezTo>
                      <a:pt x="19444" y="25564"/>
                      <a:pt x="19503" y="25480"/>
                      <a:pt x="19575" y="25397"/>
                    </a:cubicBezTo>
                    <a:cubicBezTo>
                      <a:pt x="20146" y="24647"/>
                      <a:pt x="21123" y="23563"/>
                      <a:pt x="21718" y="22551"/>
                    </a:cubicBezTo>
                    <a:cubicBezTo>
                      <a:pt x="21777" y="22456"/>
                      <a:pt x="21825" y="22361"/>
                      <a:pt x="21873" y="22278"/>
                    </a:cubicBezTo>
                    <a:cubicBezTo>
                      <a:pt x="22194" y="21658"/>
                      <a:pt x="22325" y="20373"/>
                      <a:pt x="22932" y="19611"/>
                    </a:cubicBezTo>
                    <a:cubicBezTo>
                      <a:pt x="23409" y="19015"/>
                      <a:pt x="24135" y="17467"/>
                      <a:pt x="24659" y="16444"/>
                    </a:cubicBezTo>
                    <a:cubicBezTo>
                      <a:pt x="24695" y="16348"/>
                      <a:pt x="24742" y="16277"/>
                      <a:pt x="24778" y="16194"/>
                    </a:cubicBezTo>
                    <a:cubicBezTo>
                      <a:pt x="24837" y="16086"/>
                      <a:pt x="24885" y="15991"/>
                      <a:pt x="24933" y="15908"/>
                    </a:cubicBezTo>
                    <a:cubicBezTo>
                      <a:pt x="24968" y="15836"/>
                      <a:pt x="25004" y="15777"/>
                      <a:pt x="25040" y="15729"/>
                    </a:cubicBezTo>
                    <a:cubicBezTo>
                      <a:pt x="25087" y="15634"/>
                      <a:pt x="25147" y="15551"/>
                      <a:pt x="25206" y="15467"/>
                    </a:cubicBezTo>
                    <a:cubicBezTo>
                      <a:pt x="25218" y="15455"/>
                      <a:pt x="25218" y="15443"/>
                      <a:pt x="25230" y="15432"/>
                    </a:cubicBezTo>
                    <a:cubicBezTo>
                      <a:pt x="25421" y="15181"/>
                      <a:pt x="25623" y="14979"/>
                      <a:pt x="25742" y="14789"/>
                    </a:cubicBezTo>
                    <a:cubicBezTo>
                      <a:pt x="25754" y="14777"/>
                      <a:pt x="25766" y="14753"/>
                      <a:pt x="25766" y="14741"/>
                    </a:cubicBezTo>
                    <a:cubicBezTo>
                      <a:pt x="25778" y="14717"/>
                      <a:pt x="25790" y="14693"/>
                      <a:pt x="25802" y="14670"/>
                    </a:cubicBezTo>
                    <a:cubicBezTo>
                      <a:pt x="25826" y="14610"/>
                      <a:pt x="25838" y="14562"/>
                      <a:pt x="25849" y="14503"/>
                    </a:cubicBezTo>
                    <a:cubicBezTo>
                      <a:pt x="25849" y="14336"/>
                      <a:pt x="25766" y="14169"/>
                      <a:pt x="25528" y="13967"/>
                    </a:cubicBezTo>
                    <a:cubicBezTo>
                      <a:pt x="25292" y="13770"/>
                      <a:pt x="24999" y="13696"/>
                      <a:pt x="24690" y="13696"/>
                    </a:cubicBezTo>
                    <a:cubicBezTo>
                      <a:pt x="24624" y="13696"/>
                      <a:pt x="24558" y="13699"/>
                      <a:pt x="24492" y="13705"/>
                    </a:cubicBezTo>
                    <a:cubicBezTo>
                      <a:pt x="24361" y="13717"/>
                      <a:pt x="24218" y="13741"/>
                      <a:pt x="24087" y="13777"/>
                    </a:cubicBezTo>
                    <a:cubicBezTo>
                      <a:pt x="23897" y="13824"/>
                      <a:pt x="23706" y="13884"/>
                      <a:pt x="23516" y="13967"/>
                    </a:cubicBezTo>
                    <a:cubicBezTo>
                      <a:pt x="23218" y="14098"/>
                      <a:pt x="22944" y="14265"/>
                      <a:pt x="22730" y="14408"/>
                    </a:cubicBezTo>
                    <a:cubicBezTo>
                      <a:pt x="22587" y="14503"/>
                      <a:pt x="22456" y="14610"/>
                      <a:pt x="22337" y="14729"/>
                    </a:cubicBezTo>
                    <a:cubicBezTo>
                      <a:pt x="22325" y="14729"/>
                      <a:pt x="22325" y="14729"/>
                      <a:pt x="22313" y="14741"/>
                    </a:cubicBezTo>
                    <a:cubicBezTo>
                      <a:pt x="22123" y="14920"/>
                      <a:pt x="21944" y="15122"/>
                      <a:pt x="21766" y="15324"/>
                    </a:cubicBezTo>
                    <a:cubicBezTo>
                      <a:pt x="21706" y="15396"/>
                      <a:pt x="21658" y="15479"/>
                      <a:pt x="21599" y="15551"/>
                    </a:cubicBezTo>
                    <a:cubicBezTo>
                      <a:pt x="21492" y="15693"/>
                      <a:pt x="21385" y="15848"/>
                      <a:pt x="21277" y="15991"/>
                    </a:cubicBezTo>
                    <a:cubicBezTo>
                      <a:pt x="21230" y="16074"/>
                      <a:pt x="21182" y="16146"/>
                      <a:pt x="21135" y="16217"/>
                    </a:cubicBezTo>
                    <a:cubicBezTo>
                      <a:pt x="20789" y="16753"/>
                      <a:pt x="20480" y="17289"/>
                      <a:pt x="20182" y="17694"/>
                    </a:cubicBezTo>
                    <a:cubicBezTo>
                      <a:pt x="19837" y="18182"/>
                      <a:pt x="19599" y="18551"/>
                      <a:pt x="19372" y="18575"/>
                    </a:cubicBezTo>
                    <a:cubicBezTo>
                      <a:pt x="19361" y="18575"/>
                      <a:pt x="19361" y="18575"/>
                      <a:pt x="19361" y="18587"/>
                    </a:cubicBezTo>
                    <a:cubicBezTo>
                      <a:pt x="19356" y="18587"/>
                      <a:pt x="19351" y="18587"/>
                      <a:pt x="19347" y="18587"/>
                    </a:cubicBezTo>
                    <a:cubicBezTo>
                      <a:pt x="19149" y="18587"/>
                      <a:pt x="18950" y="18333"/>
                      <a:pt x="18706" y="17646"/>
                    </a:cubicBezTo>
                    <a:cubicBezTo>
                      <a:pt x="18170" y="16182"/>
                      <a:pt x="19408" y="12003"/>
                      <a:pt x="19694" y="10693"/>
                    </a:cubicBezTo>
                    <a:cubicBezTo>
                      <a:pt x="19980" y="9383"/>
                      <a:pt x="20861" y="6026"/>
                      <a:pt x="21087" y="5133"/>
                    </a:cubicBezTo>
                    <a:cubicBezTo>
                      <a:pt x="21313" y="4240"/>
                      <a:pt x="21766" y="2751"/>
                      <a:pt x="20253" y="2323"/>
                    </a:cubicBezTo>
                    <a:cubicBezTo>
                      <a:pt x="20151" y="2295"/>
                      <a:pt x="20053" y="2281"/>
                      <a:pt x="19960" y="2281"/>
                    </a:cubicBezTo>
                    <a:cubicBezTo>
                      <a:pt x="18672" y="2281"/>
                      <a:pt x="18282" y="4808"/>
                      <a:pt x="18027" y="5418"/>
                    </a:cubicBezTo>
                    <a:cubicBezTo>
                      <a:pt x="17765" y="6085"/>
                      <a:pt x="17348" y="7740"/>
                      <a:pt x="17086" y="8502"/>
                    </a:cubicBezTo>
                    <a:cubicBezTo>
                      <a:pt x="16827" y="9246"/>
                      <a:pt x="15970" y="12789"/>
                      <a:pt x="15200" y="12789"/>
                    </a:cubicBezTo>
                    <a:cubicBezTo>
                      <a:pt x="15194" y="12789"/>
                      <a:pt x="15188" y="12789"/>
                      <a:pt x="15181" y="12788"/>
                    </a:cubicBezTo>
                    <a:cubicBezTo>
                      <a:pt x="14419" y="12729"/>
                      <a:pt x="14800" y="9836"/>
                      <a:pt x="14824" y="8812"/>
                    </a:cubicBezTo>
                    <a:cubicBezTo>
                      <a:pt x="14836" y="7776"/>
                      <a:pt x="14765" y="5549"/>
                      <a:pt x="14681" y="4752"/>
                    </a:cubicBezTo>
                    <a:cubicBezTo>
                      <a:pt x="14598" y="3966"/>
                      <a:pt x="14586" y="2620"/>
                      <a:pt x="14574" y="1799"/>
                    </a:cubicBezTo>
                    <a:cubicBezTo>
                      <a:pt x="14562" y="982"/>
                      <a:pt x="14198" y="1"/>
                      <a:pt x="13117" y="1"/>
                    </a:cubicBezTo>
                    <a:close/>
                  </a:path>
                </a:pathLst>
              </a:custGeom>
              <a:solidFill>
                <a:srgbClr val="AD7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67;p27">
                <a:extLst>
                  <a:ext uri="{FF2B5EF4-FFF2-40B4-BE49-F238E27FC236}">
                    <a16:creationId xmlns:a16="http://schemas.microsoft.com/office/drawing/2014/main" id="{5FEC07AA-B03D-427A-80D7-39F3EBD44723}"/>
                  </a:ext>
                </a:extLst>
              </p:cNvPr>
              <p:cNvSpPr/>
              <p:nvPr/>
            </p:nvSpPr>
            <p:spPr>
              <a:xfrm>
                <a:off x="6535005" y="3798556"/>
                <a:ext cx="245916" cy="1040901"/>
              </a:xfrm>
              <a:custGeom>
                <a:avLst/>
                <a:gdLst/>
                <a:ahLst/>
                <a:cxnLst/>
                <a:rect l="l" t="t" r="r" b="b"/>
                <a:pathLst>
                  <a:path w="13336" h="56448" extrusionOk="0">
                    <a:moveTo>
                      <a:pt x="1215" y="1"/>
                    </a:moveTo>
                    <a:lnTo>
                      <a:pt x="0" y="56448"/>
                    </a:lnTo>
                    <a:lnTo>
                      <a:pt x="13335" y="56448"/>
                    </a:lnTo>
                    <a:lnTo>
                      <a:pt x="11514" y="84"/>
                    </a:lnTo>
                    <a:cubicBezTo>
                      <a:pt x="10154" y="578"/>
                      <a:pt x="8603" y="746"/>
                      <a:pt x="7125" y="746"/>
                    </a:cubicBezTo>
                    <a:cubicBezTo>
                      <a:pt x="4009" y="746"/>
                      <a:pt x="1215" y="1"/>
                      <a:pt x="12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68;p27">
                <a:extLst>
                  <a:ext uri="{FF2B5EF4-FFF2-40B4-BE49-F238E27FC236}">
                    <a16:creationId xmlns:a16="http://schemas.microsoft.com/office/drawing/2014/main" id="{CE37AE5F-9829-4AD8-9E2E-907F99690AC1}"/>
                  </a:ext>
                </a:extLst>
              </p:cNvPr>
              <p:cNvSpPr/>
              <p:nvPr/>
            </p:nvSpPr>
            <p:spPr>
              <a:xfrm>
                <a:off x="6547083" y="3756402"/>
                <a:ext cx="208593" cy="73963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4011" extrusionOk="0">
                    <a:moveTo>
                      <a:pt x="500" y="1"/>
                    </a:moveTo>
                    <a:lnTo>
                      <a:pt x="0" y="3072"/>
                    </a:lnTo>
                    <a:cubicBezTo>
                      <a:pt x="0" y="3072"/>
                      <a:pt x="2842" y="4011"/>
                      <a:pt x="6306" y="4011"/>
                    </a:cubicBezTo>
                    <a:cubicBezTo>
                      <a:pt x="7914" y="4011"/>
                      <a:pt x="9657" y="3808"/>
                      <a:pt x="11311" y="3215"/>
                    </a:cubicBezTo>
                    <a:lnTo>
                      <a:pt x="10704" y="417"/>
                    </a:lnTo>
                    <a:cubicBezTo>
                      <a:pt x="10704" y="417"/>
                      <a:pt x="9309" y="558"/>
                      <a:pt x="7242" y="558"/>
                    </a:cubicBezTo>
                    <a:cubicBezTo>
                      <a:pt x="5368" y="558"/>
                      <a:pt x="2941" y="442"/>
                      <a:pt x="5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169;p27">
              <a:extLst>
                <a:ext uri="{FF2B5EF4-FFF2-40B4-BE49-F238E27FC236}">
                  <a16:creationId xmlns:a16="http://schemas.microsoft.com/office/drawing/2014/main" id="{2D7EC4F4-F376-489D-97A8-355BB5C5D56E}"/>
                </a:ext>
              </a:extLst>
            </p:cNvPr>
            <p:cNvGrpSpPr/>
            <p:nvPr/>
          </p:nvGrpSpPr>
          <p:grpSpPr>
            <a:xfrm>
              <a:off x="7299472" y="2906945"/>
              <a:ext cx="646820" cy="1935370"/>
              <a:chOff x="7299472" y="2906945"/>
              <a:chExt cx="646820" cy="1935370"/>
            </a:xfrm>
          </p:grpSpPr>
          <p:sp>
            <p:nvSpPr>
              <p:cNvPr id="53" name="Google Shape;170;p27">
                <a:extLst>
                  <a:ext uri="{FF2B5EF4-FFF2-40B4-BE49-F238E27FC236}">
                    <a16:creationId xmlns:a16="http://schemas.microsoft.com/office/drawing/2014/main" id="{3F52BC7C-6AB5-4EF3-8F39-65EF2EE6B4E0}"/>
                  </a:ext>
                </a:extLst>
              </p:cNvPr>
              <p:cNvSpPr/>
              <p:nvPr/>
            </p:nvSpPr>
            <p:spPr>
              <a:xfrm>
                <a:off x="7527593" y="3673625"/>
                <a:ext cx="240" cy="3983"/>
              </a:xfrm>
              <a:custGeom>
                <a:avLst/>
                <a:gdLst/>
                <a:ahLst/>
                <a:cxnLst/>
                <a:rect l="l" t="t" r="r" b="b"/>
                <a:pathLst>
                  <a:path w="13" h="216" extrusionOk="0">
                    <a:moveTo>
                      <a:pt x="12" y="215"/>
                    </a:moveTo>
                    <a:cubicBezTo>
                      <a:pt x="12" y="144"/>
                      <a:pt x="1" y="72"/>
                      <a:pt x="1" y="1"/>
                    </a:cubicBezTo>
                    <a:cubicBezTo>
                      <a:pt x="1" y="72"/>
                      <a:pt x="12" y="144"/>
                      <a:pt x="12" y="2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71;p27">
                <a:extLst>
                  <a:ext uri="{FF2B5EF4-FFF2-40B4-BE49-F238E27FC236}">
                    <a16:creationId xmlns:a16="http://schemas.microsoft.com/office/drawing/2014/main" id="{3022268E-5A2B-4CD7-AA90-ABD1DB9D7DD4}"/>
                  </a:ext>
                </a:extLst>
              </p:cNvPr>
              <p:cNvSpPr/>
              <p:nvPr/>
            </p:nvSpPr>
            <p:spPr>
              <a:xfrm>
                <a:off x="7505852" y="4146980"/>
                <a:ext cx="904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49" h="668" extrusionOk="0">
                    <a:moveTo>
                      <a:pt x="1" y="667"/>
                    </a:moveTo>
                    <a:cubicBezTo>
                      <a:pt x="13" y="441"/>
                      <a:pt x="25" y="227"/>
                      <a:pt x="48" y="1"/>
                    </a:cubicBezTo>
                    <a:cubicBezTo>
                      <a:pt x="25" y="227"/>
                      <a:pt x="13" y="441"/>
                      <a:pt x="1" y="6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72;p27">
                <a:extLst>
                  <a:ext uri="{FF2B5EF4-FFF2-40B4-BE49-F238E27FC236}">
                    <a16:creationId xmlns:a16="http://schemas.microsoft.com/office/drawing/2014/main" id="{ED910941-50CF-480F-868A-4561BCB40057}"/>
                  </a:ext>
                </a:extLst>
              </p:cNvPr>
              <p:cNvSpPr/>
              <p:nvPr/>
            </p:nvSpPr>
            <p:spPr>
              <a:xfrm>
                <a:off x="7507180" y="4124372"/>
                <a:ext cx="1106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60" h="751" extrusionOk="0">
                    <a:moveTo>
                      <a:pt x="0" y="750"/>
                    </a:moveTo>
                    <a:cubicBezTo>
                      <a:pt x="24" y="489"/>
                      <a:pt x="36" y="250"/>
                      <a:pt x="60" y="0"/>
                    </a:cubicBezTo>
                    <a:cubicBezTo>
                      <a:pt x="36" y="250"/>
                      <a:pt x="24" y="489"/>
                      <a:pt x="0" y="75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73;p27">
                <a:extLst>
                  <a:ext uri="{FF2B5EF4-FFF2-40B4-BE49-F238E27FC236}">
                    <a16:creationId xmlns:a16="http://schemas.microsoft.com/office/drawing/2014/main" id="{A3DFC11D-2A9E-4F82-9AC1-82BD814A977E}"/>
                  </a:ext>
                </a:extLst>
              </p:cNvPr>
              <p:cNvSpPr/>
              <p:nvPr/>
            </p:nvSpPr>
            <p:spPr>
              <a:xfrm>
                <a:off x="7523425" y="3880890"/>
                <a:ext cx="461" cy="7044"/>
              </a:xfrm>
              <a:custGeom>
                <a:avLst/>
                <a:gdLst/>
                <a:ahLst/>
                <a:cxnLst/>
                <a:rect l="l" t="t" r="r" b="b"/>
                <a:pathLst>
                  <a:path w="25" h="382" extrusionOk="0">
                    <a:moveTo>
                      <a:pt x="0" y="381"/>
                    </a:moveTo>
                    <a:cubicBezTo>
                      <a:pt x="0" y="250"/>
                      <a:pt x="12" y="131"/>
                      <a:pt x="24" y="0"/>
                    </a:cubicBezTo>
                    <a:cubicBezTo>
                      <a:pt x="12" y="131"/>
                      <a:pt x="0" y="250"/>
                      <a:pt x="0" y="38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74;p27">
                <a:extLst>
                  <a:ext uri="{FF2B5EF4-FFF2-40B4-BE49-F238E27FC236}">
                    <a16:creationId xmlns:a16="http://schemas.microsoft.com/office/drawing/2014/main" id="{831B943B-B53E-48FD-AE55-2270FEA19746}"/>
                  </a:ext>
                </a:extLst>
              </p:cNvPr>
              <p:cNvSpPr/>
              <p:nvPr/>
            </p:nvSpPr>
            <p:spPr>
              <a:xfrm>
                <a:off x="7528035" y="3681978"/>
                <a:ext cx="240" cy="4186"/>
              </a:xfrm>
              <a:custGeom>
                <a:avLst/>
                <a:gdLst/>
                <a:ahLst/>
                <a:cxnLst/>
                <a:rect l="l" t="t" r="r" b="b"/>
                <a:pathLst>
                  <a:path w="13" h="227" extrusionOk="0">
                    <a:moveTo>
                      <a:pt x="12" y="227"/>
                    </a:moveTo>
                    <a:cubicBezTo>
                      <a:pt x="12" y="143"/>
                      <a:pt x="0" y="72"/>
                      <a:pt x="0" y="0"/>
                    </a:cubicBezTo>
                    <a:cubicBezTo>
                      <a:pt x="0" y="72"/>
                      <a:pt x="12" y="143"/>
                      <a:pt x="12" y="22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75;p27">
                <a:extLst>
                  <a:ext uri="{FF2B5EF4-FFF2-40B4-BE49-F238E27FC236}">
                    <a16:creationId xmlns:a16="http://schemas.microsoft.com/office/drawing/2014/main" id="{9EDEBBF7-4E59-444A-9696-155CF3D030AD}"/>
                  </a:ext>
                </a:extLst>
              </p:cNvPr>
              <p:cNvSpPr/>
              <p:nvPr/>
            </p:nvSpPr>
            <p:spPr>
              <a:xfrm>
                <a:off x="7508710" y="4107684"/>
                <a:ext cx="682" cy="9017"/>
              </a:xfrm>
              <a:custGeom>
                <a:avLst/>
                <a:gdLst/>
                <a:ahLst/>
                <a:cxnLst/>
                <a:rect l="l" t="t" r="r" b="b"/>
                <a:pathLst>
                  <a:path w="37" h="489" extrusionOk="0">
                    <a:moveTo>
                      <a:pt x="1" y="489"/>
                    </a:moveTo>
                    <a:cubicBezTo>
                      <a:pt x="12" y="322"/>
                      <a:pt x="24" y="167"/>
                      <a:pt x="36" y="1"/>
                    </a:cubicBezTo>
                    <a:cubicBezTo>
                      <a:pt x="24" y="167"/>
                      <a:pt x="12" y="322"/>
                      <a:pt x="1" y="48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76;p27">
                <a:extLst>
                  <a:ext uri="{FF2B5EF4-FFF2-40B4-BE49-F238E27FC236}">
                    <a16:creationId xmlns:a16="http://schemas.microsoft.com/office/drawing/2014/main" id="{87CA598A-38E5-4C89-983E-F7A3352DD477}"/>
                  </a:ext>
                </a:extLst>
              </p:cNvPr>
              <p:cNvSpPr/>
              <p:nvPr/>
            </p:nvSpPr>
            <p:spPr>
              <a:xfrm>
                <a:off x="7528902" y="3752235"/>
                <a:ext cx="18" cy="5495"/>
              </a:xfrm>
              <a:custGeom>
                <a:avLst/>
                <a:gdLst/>
                <a:ahLst/>
                <a:cxnLst/>
                <a:rect l="l" t="t" r="r" b="b"/>
                <a:pathLst>
                  <a:path w="1" h="298" extrusionOk="0">
                    <a:moveTo>
                      <a:pt x="1" y="298"/>
                    </a:moveTo>
                    <a:cubicBezTo>
                      <a:pt x="1" y="203"/>
                      <a:pt x="1" y="96"/>
                      <a:pt x="1" y="0"/>
                    </a:cubicBezTo>
                    <a:cubicBezTo>
                      <a:pt x="1" y="96"/>
                      <a:pt x="1" y="203"/>
                      <a:pt x="1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77;p27">
                <a:extLst>
                  <a:ext uri="{FF2B5EF4-FFF2-40B4-BE49-F238E27FC236}">
                    <a16:creationId xmlns:a16="http://schemas.microsoft.com/office/drawing/2014/main" id="{C8E48A4F-FB00-4395-B125-77E20294048C}"/>
                  </a:ext>
                </a:extLst>
              </p:cNvPr>
              <p:cNvSpPr/>
              <p:nvPr/>
            </p:nvSpPr>
            <p:spPr>
              <a:xfrm>
                <a:off x="7499269" y="4249506"/>
                <a:ext cx="682" cy="9902"/>
              </a:xfrm>
              <a:custGeom>
                <a:avLst/>
                <a:gdLst/>
                <a:ahLst/>
                <a:cxnLst/>
                <a:rect l="l" t="t" r="r" b="b"/>
                <a:pathLst>
                  <a:path w="37" h="537" extrusionOk="0">
                    <a:moveTo>
                      <a:pt x="1" y="537"/>
                    </a:moveTo>
                    <a:cubicBezTo>
                      <a:pt x="13" y="358"/>
                      <a:pt x="24" y="180"/>
                      <a:pt x="36" y="1"/>
                    </a:cubicBezTo>
                    <a:cubicBezTo>
                      <a:pt x="24" y="180"/>
                      <a:pt x="13" y="358"/>
                      <a:pt x="1" y="53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78;p27">
                <a:extLst>
                  <a:ext uri="{FF2B5EF4-FFF2-40B4-BE49-F238E27FC236}">
                    <a16:creationId xmlns:a16="http://schemas.microsoft.com/office/drawing/2014/main" id="{194970E7-B78B-48CE-8869-A7B75CA3B0FE}"/>
                  </a:ext>
                </a:extLst>
              </p:cNvPr>
              <p:cNvSpPr/>
              <p:nvPr/>
            </p:nvSpPr>
            <p:spPr>
              <a:xfrm>
                <a:off x="7511126" y="4078272"/>
                <a:ext cx="240" cy="1106"/>
              </a:xfrm>
              <a:custGeom>
                <a:avLst/>
                <a:gdLst/>
                <a:ahLst/>
                <a:cxnLst/>
                <a:rect l="l" t="t" r="r" b="b"/>
                <a:pathLst>
                  <a:path w="13" h="60" extrusionOk="0">
                    <a:moveTo>
                      <a:pt x="1" y="60"/>
                    </a:moveTo>
                    <a:cubicBezTo>
                      <a:pt x="1" y="36"/>
                      <a:pt x="12" y="12"/>
                      <a:pt x="12" y="0"/>
                    </a:cubicBezTo>
                    <a:cubicBezTo>
                      <a:pt x="12" y="12"/>
                      <a:pt x="1" y="36"/>
                      <a:pt x="1" y="6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79;p27">
                <a:extLst>
                  <a:ext uri="{FF2B5EF4-FFF2-40B4-BE49-F238E27FC236}">
                    <a16:creationId xmlns:a16="http://schemas.microsoft.com/office/drawing/2014/main" id="{5F3A07A9-67B0-4DE6-8657-8EEAFCD39332}"/>
                  </a:ext>
                </a:extLst>
              </p:cNvPr>
              <p:cNvSpPr/>
              <p:nvPr/>
            </p:nvSpPr>
            <p:spPr>
              <a:xfrm>
                <a:off x="7526284" y="3658043"/>
                <a:ext cx="443" cy="3540"/>
              </a:xfrm>
              <a:custGeom>
                <a:avLst/>
                <a:gdLst/>
                <a:ahLst/>
                <a:cxnLst/>
                <a:rect l="l" t="t" r="r" b="b"/>
                <a:pathLst>
                  <a:path w="24" h="192" extrusionOk="0">
                    <a:moveTo>
                      <a:pt x="24" y="191"/>
                    </a:moveTo>
                    <a:cubicBezTo>
                      <a:pt x="12" y="132"/>
                      <a:pt x="0" y="60"/>
                      <a:pt x="0" y="1"/>
                    </a:cubicBezTo>
                    <a:cubicBezTo>
                      <a:pt x="0" y="60"/>
                      <a:pt x="12" y="132"/>
                      <a:pt x="24" y="19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80;p27">
                <a:extLst>
                  <a:ext uri="{FF2B5EF4-FFF2-40B4-BE49-F238E27FC236}">
                    <a16:creationId xmlns:a16="http://schemas.microsoft.com/office/drawing/2014/main" id="{769976D6-A64D-4AD1-98E7-9A3DBF9E3010}"/>
                  </a:ext>
                </a:extLst>
              </p:cNvPr>
              <p:cNvSpPr/>
              <p:nvPr/>
            </p:nvSpPr>
            <p:spPr>
              <a:xfrm>
                <a:off x="7497739" y="4272999"/>
                <a:ext cx="664" cy="10787"/>
              </a:xfrm>
              <a:custGeom>
                <a:avLst/>
                <a:gdLst/>
                <a:ahLst/>
                <a:cxnLst/>
                <a:rect l="l" t="t" r="r" b="b"/>
                <a:pathLst>
                  <a:path w="36" h="585" extrusionOk="0">
                    <a:moveTo>
                      <a:pt x="0" y="584"/>
                    </a:moveTo>
                    <a:cubicBezTo>
                      <a:pt x="12" y="394"/>
                      <a:pt x="24" y="203"/>
                      <a:pt x="36" y="1"/>
                    </a:cubicBezTo>
                    <a:cubicBezTo>
                      <a:pt x="24" y="203"/>
                      <a:pt x="12" y="394"/>
                      <a:pt x="0" y="58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81;p27">
                <a:extLst>
                  <a:ext uri="{FF2B5EF4-FFF2-40B4-BE49-F238E27FC236}">
                    <a16:creationId xmlns:a16="http://schemas.microsoft.com/office/drawing/2014/main" id="{35C7C975-AF52-4DB8-8706-57C9EB34AB0F}"/>
                  </a:ext>
                </a:extLst>
              </p:cNvPr>
              <p:cNvSpPr/>
              <p:nvPr/>
            </p:nvSpPr>
            <p:spPr>
              <a:xfrm>
                <a:off x="7524292" y="3865954"/>
                <a:ext cx="240" cy="6399"/>
              </a:xfrm>
              <a:custGeom>
                <a:avLst/>
                <a:gdLst/>
                <a:ahLst/>
                <a:cxnLst/>
                <a:rect l="l" t="t" r="r" b="b"/>
                <a:pathLst>
                  <a:path w="13" h="347" extrusionOk="0">
                    <a:moveTo>
                      <a:pt x="1" y="346"/>
                    </a:moveTo>
                    <a:cubicBezTo>
                      <a:pt x="1" y="227"/>
                      <a:pt x="13" y="120"/>
                      <a:pt x="13" y="1"/>
                    </a:cubicBezTo>
                    <a:cubicBezTo>
                      <a:pt x="13" y="120"/>
                      <a:pt x="1" y="227"/>
                      <a:pt x="1" y="34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82;p27">
                <a:extLst>
                  <a:ext uri="{FF2B5EF4-FFF2-40B4-BE49-F238E27FC236}">
                    <a16:creationId xmlns:a16="http://schemas.microsoft.com/office/drawing/2014/main" id="{8D20D8EF-82E8-4170-B95B-07865A279265}"/>
                  </a:ext>
                </a:extLst>
              </p:cNvPr>
              <p:cNvSpPr/>
              <p:nvPr/>
            </p:nvSpPr>
            <p:spPr>
              <a:xfrm>
                <a:off x="7526929" y="3665511"/>
                <a:ext cx="461" cy="396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15" extrusionOk="0">
                    <a:moveTo>
                      <a:pt x="25" y="215"/>
                    </a:moveTo>
                    <a:cubicBezTo>
                      <a:pt x="13" y="143"/>
                      <a:pt x="13" y="72"/>
                      <a:pt x="1" y="0"/>
                    </a:cubicBezTo>
                    <a:cubicBezTo>
                      <a:pt x="13" y="72"/>
                      <a:pt x="13" y="143"/>
                      <a:pt x="25" y="2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83;p27">
                <a:extLst>
                  <a:ext uri="{FF2B5EF4-FFF2-40B4-BE49-F238E27FC236}">
                    <a16:creationId xmlns:a16="http://schemas.microsoft.com/office/drawing/2014/main" id="{020D29A8-6D8F-4705-9A68-A21F67CBC3AD}"/>
                  </a:ext>
                </a:extLst>
              </p:cNvPr>
              <p:cNvSpPr/>
              <p:nvPr/>
            </p:nvSpPr>
            <p:spPr>
              <a:xfrm>
                <a:off x="7500800" y="4226235"/>
                <a:ext cx="682" cy="9238"/>
              </a:xfrm>
              <a:custGeom>
                <a:avLst/>
                <a:gdLst/>
                <a:ahLst/>
                <a:cxnLst/>
                <a:rect l="l" t="t" r="r" b="b"/>
                <a:pathLst>
                  <a:path w="37" h="501" extrusionOk="0">
                    <a:moveTo>
                      <a:pt x="1" y="501"/>
                    </a:moveTo>
                    <a:cubicBezTo>
                      <a:pt x="13" y="334"/>
                      <a:pt x="25" y="168"/>
                      <a:pt x="37" y="1"/>
                    </a:cubicBezTo>
                    <a:cubicBezTo>
                      <a:pt x="25" y="168"/>
                      <a:pt x="13" y="334"/>
                      <a:pt x="1" y="50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84;p27">
                <a:extLst>
                  <a:ext uri="{FF2B5EF4-FFF2-40B4-BE49-F238E27FC236}">
                    <a16:creationId xmlns:a16="http://schemas.microsoft.com/office/drawing/2014/main" id="{71F8CCD7-FDEE-482C-BB6C-0AC7FBAD0086}"/>
                  </a:ext>
                </a:extLst>
              </p:cNvPr>
              <p:cNvSpPr/>
              <p:nvPr/>
            </p:nvSpPr>
            <p:spPr>
              <a:xfrm>
                <a:off x="7502791" y="4203849"/>
                <a:ext cx="18" cy="1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60" extrusionOk="0">
                    <a:moveTo>
                      <a:pt x="0" y="60"/>
                    </a:moveTo>
                    <a:cubicBezTo>
                      <a:pt x="0" y="36"/>
                      <a:pt x="0" y="24"/>
                      <a:pt x="0" y="0"/>
                    </a:cubicBezTo>
                    <a:cubicBezTo>
                      <a:pt x="0" y="24"/>
                      <a:pt x="0" y="36"/>
                      <a:pt x="0" y="6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85;p27">
                <a:extLst>
                  <a:ext uri="{FF2B5EF4-FFF2-40B4-BE49-F238E27FC236}">
                    <a16:creationId xmlns:a16="http://schemas.microsoft.com/office/drawing/2014/main" id="{44E2B659-D258-444C-8D28-01FC3233703F}"/>
                  </a:ext>
                </a:extLst>
              </p:cNvPr>
              <p:cNvSpPr/>
              <p:nvPr/>
            </p:nvSpPr>
            <p:spPr>
              <a:xfrm>
                <a:off x="7528902" y="374629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86;p27">
                <a:extLst>
                  <a:ext uri="{FF2B5EF4-FFF2-40B4-BE49-F238E27FC236}">
                    <a16:creationId xmlns:a16="http://schemas.microsoft.com/office/drawing/2014/main" id="{541714E7-E3CC-4A64-9B31-00433C49BFCB}"/>
                  </a:ext>
                </a:extLst>
              </p:cNvPr>
              <p:cNvSpPr/>
              <p:nvPr/>
            </p:nvSpPr>
            <p:spPr>
              <a:xfrm>
                <a:off x="7518373" y="3963668"/>
                <a:ext cx="461" cy="768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17" extrusionOk="0">
                    <a:moveTo>
                      <a:pt x="0" y="417"/>
                    </a:moveTo>
                    <a:cubicBezTo>
                      <a:pt x="12" y="274"/>
                      <a:pt x="12" y="143"/>
                      <a:pt x="24" y="0"/>
                    </a:cubicBezTo>
                    <a:cubicBezTo>
                      <a:pt x="12" y="143"/>
                      <a:pt x="12" y="274"/>
                      <a:pt x="0" y="41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87;p27">
                <a:extLst>
                  <a:ext uri="{FF2B5EF4-FFF2-40B4-BE49-F238E27FC236}">
                    <a16:creationId xmlns:a16="http://schemas.microsoft.com/office/drawing/2014/main" id="{2440577B-F733-4664-A661-264256C3D809}"/>
                  </a:ext>
                </a:extLst>
              </p:cNvPr>
              <p:cNvSpPr/>
              <p:nvPr/>
            </p:nvSpPr>
            <p:spPr>
              <a:xfrm>
                <a:off x="7521452" y="3912718"/>
                <a:ext cx="443" cy="7487"/>
              </a:xfrm>
              <a:custGeom>
                <a:avLst/>
                <a:gdLst/>
                <a:ahLst/>
                <a:cxnLst/>
                <a:rect l="l" t="t" r="r" b="b"/>
                <a:pathLst>
                  <a:path w="24" h="406" extrusionOk="0">
                    <a:moveTo>
                      <a:pt x="0" y="406"/>
                    </a:moveTo>
                    <a:cubicBezTo>
                      <a:pt x="12" y="263"/>
                      <a:pt x="24" y="132"/>
                      <a:pt x="24" y="1"/>
                    </a:cubicBezTo>
                    <a:cubicBezTo>
                      <a:pt x="24" y="132"/>
                      <a:pt x="12" y="263"/>
                      <a:pt x="0" y="40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88;p27">
                <a:extLst>
                  <a:ext uri="{FF2B5EF4-FFF2-40B4-BE49-F238E27FC236}">
                    <a16:creationId xmlns:a16="http://schemas.microsoft.com/office/drawing/2014/main" id="{A28678FB-1550-4D71-B957-66C233A9A055}"/>
                  </a:ext>
                </a:extLst>
              </p:cNvPr>
              <p:cNvSpPr/>
              <p:nvPr/>
            </p:nvSpPr>
            <p:spPr>
              <a:xfrm>
                <a:off x="7517267" y="398144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" y="286"/>
                      <a:pt x="13" y="143"/>
                      <a:pt x="25" y="0"/>
                    </a:cubicBezTo>
                    <a:cubicBezTo>
                      <a:pt x="13" y="143"/>
                      <a:pt x="1" y="286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89;p27">
                <a:extLst>
                  <a:ext uri="{FF2B5EF4-FFF2-40B4-BE49-F238E27FC236}">
                    <a16:creationId xmlns:a16="http://schemas.microsoft.com/office/drawing/2014/main" id="{AB51D678-8FF1-4391-8FA8-2641DE5C9B0D}"/>
                  </a:ext>
                </a:extLst>
              </p:cNvPr>
              <p:cNvSpPr/>
              <p:nvPr/>
            </p:nvSpPr>
            <p:spPr>
              <a:xfrm>
                <a:off x="7520567" y="392896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" y="287"/>
                      <a:pt x="12" y="144"/>
                      <a:pt x="24" y="1"/>
                    </a:cubicBezTo>
                    <a:cubicBezTo>
                      <a:pt x="12" y="144"/>
                      <a:pt x="1" y="287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90;p27">
                <a:extLst>
                  <a:ext uri="{FF2B5EF4-FFF2-40B4-BE49-F238E27FC236}">
                    <a16:creationId xmlns:a16="http://schemas.microsoft.com/office/drawing/2014/main" id="{9EF1714D-BAF2-4C58-8EA6-FFFC5576656E}"/>
                  </a:ext>
                </a:extLst>
              </p:cNvPr>
              <p:cNvSpPr/>
              <p:nvPr/>
            </p:nvSpPr>
            <p:spPr>
              <a:xfrm>
                <a:off x="7519461" y="394609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3" y="286"/>
                      <a:pt x="13" y="143"/>
                      <a:pt x="25" y="1"/>
                    </a:cubicBezTo>
                    <a:cubicBezTo>
                      <a:pt x="13" y="143"/>
                      <a:pt x="13" y="286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91;p27">
                <a:extLst>
                  <a:ext uri="{FF2B5EF4-FFF2-40B4-BE49-F238E27FC236}">
                    <a16:creationId xmlns:a16="http://schemas.microsoft.com/office/drawing/2014/main" id="{5652004A-B34F-4B90-8BEA-2814522616D8}"/>
                  </a:ext>
                </a:extLst>
              </p:cNvPr>
              <p:cNvSpPr/>
              <p:nvPr/>
            </p:nvSpPr>
            <p:spPr>
              <a:xfrm>
                <a:off x="7512232" y="4057195"/>
                <a:ext cx="443" cy="6602"/>
              </a:xfrm>
              <a:custGeom>
                <a:avLst/>
                <a:gdLst/>
                <a:ahLst/>
                <a:cxnLst/>
                <a:rect l="l" t="t" r="r" b="b"/>
                <a:pathLst>
                  <a:path w="24" h="358" extrusionOk="0">
                    <a:moveTo>
                      <a:pt x="0" y="357"/>
                    </a:moveTo>
                    <a:cubicBezTo>
                      <a:pt x="12" y="238"/>
                      <a:pt x="12" y="119"/>
                      <a:pt x="24" y="0"/>
                    </a:cubicBezTo>
                    <a:cubicBezTo>
                      <a:pt x="12" y="119"/>
                      <a:pt x="12" y="238"/>
                      <a:pt x="0" y="35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92;p27">
                <a:extLst>
                  <a:ext uri="{FF2B5EF4-FFF2-40B4-BE49-F238E27FC236}">
                    <a16:creationId xmlns:a16="http://schemas.microsoft.com/office/drawing/2014/main" id="{D45805B5-8ABF-4476-BE88-7CA3EFD73BB6}"/>
                  </a:ext>
                </a:extLst>
              </p:cNvPr>
              <p:cNvSpPr/>
              <p:nvPr/>
            </p:nvSpPr>
            <p:spPr>
              <a:xfrm>
                <a:off x="7513542" y="4037206"/>
                <a:ext cx="461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465" extrusionOk="0">
                    <a:moveTo>
                      <a:pt x="1" y="465"/>
                    </a:moveTo>
                    <a:cubicBezTo>
                      <a:pt x="1" y="310"/>
                      <a:pt x="12" y="155"/>
                      <a:pt x="24" y="1"/>
                    </a:cubicBezTo>
                    <a:cubicBezTo>
                      <a:pt x="12" y="155"/>
                      <a:pt x="1" y="310"/>
                      <a:pt x="1" y="46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93;p27">
                <a:extLst>
                  <a:ext uri="{FF2B5EF4-FFF2-40B4-BE49-F238E27FC236}">
                    <a16:creationId xmlns:a16="http://schemas.microsoft.com/office/drawing/2014/main" id="{BFF7445F-8FEA-44DF-901C-07A0C0B72366}"/>
                  </a:ext>
                </a:extLst>
              </p:cNvPr>
              <p:cNvSpPr/>
              <p:nvPr/>
            </p:nvSpPr>
            <p:spPr>
              <a:xfrm>
                <a:off x="7528478" y="3690756"/>
                <a:ext cx="240" cy="44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9" extrusionOk="0">
                    <a:moveTo>
                      <a:pt x="12" y="239"/>
                    </a:moveTo>
                    <a:cubicBezTo>
                      <a:pt x="0" y="155"/>
                      <a:pt x="0" y="72"/>
                      <a:pt x="0" y="1"/>
                    </a:cubicBezTo>
                    <a:cubicBezTo>
                      <a:pt x="0" y="72"/>
                      <a:pt x="0" y="155"/>
                      <a:pt x="12" y="23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94;p27">
                <a:extLst>
                  <a:ext uri="{FF2B5EF4-FFF2-40B4-BE49-F238E27FC236}">
                    <a16:creationId xmlns:a16="http://schemas.microsoft.com/office/drawing/2014/main" id="{D6EDE4B6-5C8D-4968-A37D-A655ABCDE542}"/>
                  </a:ext>
                </a:extLst>
              </p:cNvPr>
              <p:cNvSpPr/>
              <p:nvPr/>
            </p:nvSpPr>
            <p:spPr>
              <a:xfrm>
                <a:off x="7522540" y="3896472"/>
                <a:ext cx="461" cy="7265"/>
              </a:xfrm>
              <a:custGeom>
                <a:avLst/>
                <a:gdLst/>
                <a:ahLst/>
                <a:cxnLst/>
                <a:rect l="l" t="t" r="r" b="b"/>
                <a:pathLst>
                  <a:path w="25" h="394" extrusionOk="0">
                    <a:moveTo>
                      <a:pt x="1" y="394"/>
                    </a:moveTo>
                    <a:cubicBezTo>
                      <a:pt x="1" y="263"/>
                      <a:pt x="13" y="132"/>
                      <a:pt x="24" y="1"/>
                    </a:cubicBezTo>
                    <a:cubicBezTo>
                      <a:pt x="13" y="132"/>
                      <a:pt x="1" y="263"/>
                      <a:pt x="1" y="39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95;p27">
                <a:extLst>
                  <a:ext uri="{FF2B5EF4-FFF2-40B4-BE49-F238E27FC236}">
                    <a16:creationId xmlns:a16="http://schemas.microsoft.com/office/drawing/2014/main" id="{38B9C271-B0B9-4925-9B6E-5FFCD1C430D2}"/>
                  </a:ext>
                </a:extLst>
              </p:cNvPr>
              <p:cNvSpPr/>
              <p:nvPr/>
            </p:nvSpPr>
            <p:spPr>
              <a:xfrm>
                <a:off x="7496190" y="4296934"/>
                <a:ext cx="682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620" extrusionOk="0">
                    <a:moveTo>
                      <a:pt x="1" y="620"/>
                    </a:moveTo>
                    <a:cubicBezTo>
                      <a:pt x="13" y="417"/>
                      <a:pt x="25" y="215"/>
                      <a:pt x="37" y="1"/>
                    </a:cubicBezTo>
                    <a:cubicBezTo>
                      <a:pt x="25" y="215"/>
                      <a:pt x="13" y="417"/>
                      <a:pt x="1" y="62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96;p27">
                <a:extLst>
                  <a:ext uri="{FF2B5EF4-FFF2-40B4-BE49-F238E27FC236}">
                    <a16:creationId xmlns:a16="http://schemas.microsoft.com/office/drawing/2014/main" id="{B55C1EA6-F031-4B7B-B65E-90534B9C023F}"/>
                  </a:ext>
                </a:extLst>
              </p:cNvPr>
              <p:cNvSpPr/>
              <p:nvPr/>
            </p:nvSpPr>
            <p:spPr>
              <a:xfrm>
                <a:off x="7515957" y="3999663"/>
                <a:ext cx="461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465" extrusionOk="0">
                    <a:moveTo>
                      <a:pt x="0" y="465"/>
                    </a:moveTo>
                    <a:cubicBezTo>
                      <a:pt x="12" y="298"/>
                      <a:pt x="24" y="144"/>
                      <a:pt x="24" y="1"/>
                    </a:cubicBezTo>
                    <a:cubicBezTo>
                      <a:pt x="24" y="144"/>
                      <a:pt x="12" y="298"/>
                      <a:pt x="0" y="46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97;p27">
                <a:extLst>
                  <a:ext uri="{FF2B5EF4-FFF2-40B4-BE49-F238E27FC236}">
                    <a16:creationId xmlns:a16="http://schemas.microsoft.com/office/drawing/2014/main" id="{E7CB776C-583C-4B44-976C-A9C6C993355D}"/>
                  </a:ext>
                </a:extLst>
              </p:cNvPr>
              <p:cNvSpPr/>
              <p:nvPr/>
            </p:nvSpPr>
            <p:spPr>
              <a:xfrm>
                <a:off x="7528699" y="3699976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98;p27">
                <a:extLst>
                  <a:ext uri="{FF2B5EF4-FFF2-40B4-BE49-F238E27FC236}">
                    <a16:creationId xmlns:a16="http://schemas.microsoft.com/office/drawing/2014/main" id="{DE3545FE-F380-4051-8C6C-410362C08AC6}"/>
                  </a:ext>
                </a:extLst>
              </p:cNvPr>
              <p:cNvSpPr/>
              <p:nvPr/>
            </p:nvSpPr>
            <p:spPr>
              <a:xfrm>
                <a:off x="7514648" y="4017881"/>
                <a:ext cx="664" cy="9238"/>
              </a:xfrm>
              <a:custGeom>
                <a:avLst/>
                <a:gdLst/>
                <a:ahLst/>
                <a:cxnLst/>
                <a:rect l="l" t="t" r="r" b="b"/>
                <a:pathLst>
                  <a:path w="36" h="501" extrusionOk="0">
                    <a:moveTo>
                      <a:pt x="0" y="501"/>
                    </a:moveTo>
                    <a:cubicBezTo>
                      <a:pt x="12" y="334"/>
                      <a:pt x="24" y="168"/>
                      <a:pt x="36" y="1"/>
                    </a:cubicBezTo>
                    <a:cubicBezTo>
                      <a:pt x="24" y="168"/>
                      <a:pt x="12" y="334"/>
                      <a:pt x="0" y="50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99;p27">
                <a:extLst>
                  <a:ext uri="{FF2B5EF4-FFF2-40B4-BE49-F238E27FC236}">
                    <a16:creationId xmlns:a16="http://schemas.microsoft.com/office/drawing/2014/main" id="{41BBC32A-3F5D-4800-A7E8-00F0DDBF5D34}"/>
                  </a:ext>
                </a:extLst>
              </p:cNvPr>
              <p:cNvSpPr/>
              <p:nvPr/>
            </p:nvSpPr>
            <p:spPr>
              <a:xfrm>
                <a:off x="7521010" y="3626861"/>
                <a:ext cx="682" cy="2434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2" extrusionOk="0">
                    <a:moveTo>
                      <a:pt x="36" y="132"/>
                    </a:moveTo>
                    <a:cubicBezTo>
                      <a:pt x="24" y="84"/>
                      <a:pt x="12" y="37"/>
                      <a:pt x="0" y="1"/>
                    </a:cubicBezTo>
                    <a:cubicBezTo>
                      <a:pt x="12" y="37"/>
                      <a:pt x="24" y="84"/>
                      <a:pt x="36" y="132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00;p27">
                <a:extLst>
                  <a:ext uri="{FF2B5EF4-FFF2-40B4-BE49-F238E27FC236}">
                    <a16:creationId xmlns:a16="http://schemas.microsoft.com/office/drawing/2014/main" id="{CA49B909-FBA0-4EB2-83AA-C8F9E62FCF3F}"/>
                  </a:ext>
                </a:extLst>
              </p:cNvPr>
              <p:cNvSpPr/>
              <p:nvPr/>
            </p:nvSpPr>
            <p:spPr>
              <a:xfrm>
                <a:off x="7525399" y="3651017"/>
                <a:ext cx="461" cy="3319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0" extrusionOk="0">
                    <a:moveTo>
                      <a:pt x="24" y="179"/>
                    </a:moveTo>
                    <a:cubicBezTo>
                      <a:pt x="12" y="120"/>
                      <a:pt x="12" y="60"/>
                      <a:pt x="0" y="1"/>
                    </a:cubicBezTo>
                    <a:cubicBezTo>
                      <a:pt x="12" y="60"/>
                      <a:pt x="12" y="120"/>
                      <a:pt x="24" y="1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01;p27">
                <a:extLst>
                  <a:ext uri="{FF2B5EF4-FFF2-40B4-BE49-F238E27FC236}">
                    <a16:creationId xmlns:a16="http://schemas.microsoft.com/office/drawing/2014/main" id="{7646BCA9-7CD5-4443-9A43-C9CD6C7B2267}"/>
                  </a:ext>
                </a:extLst>
              </p:cNvPr>
              <p:cNvSpPr/>
              <p:nvPr/>
            </p:nvSpPr>
            <p:spPr>
              <a:xfrm>
                <a:off x="7475777" y="4641633"/>
                <a:ext cx="904" cy="13185"/>
              </a:xfrm>
              <a:custGeom>
                <a:avLst/>
                <a:gdLst/>
                <a:ahLst/>
                <a:cxnLst/>
                <a:rect l="l" t="t" r="r" b="b"/>
                <a:pathLst>
                  <a:path w="49" h="715" extrusionOk="0">
                    <a:moveTo>
                      <a:pt x="1" y="715"/>
                    </a:moveTo>
                    <a:cubicBezTo>
                      <a:pt x="13" y="477"/>
                      <a:pt x="24" y="239"/>
                      <a:pt x="48" y="0"/>
                    </a:cubicBezTo>
                    <a:cubicBezTo>
                      <a:pt x="24" y="239"/>
                      <a:pt x="13" y="477"/>
                      <a:pt x="1" y="7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02;p27">
                <a:extLst>
                  <a:ext uri="{FF2B5EF4-FFF2-40B4-BE49-F238E27FC236}">
                    <a16:creationId xmlns:a16="http://schemas.microsoft.com/office/drawing/2014/main" id="{20F3E1A7-F88F-496C-85C9-FF2FD075F1C4}"/>
                  </a:ext>
                </a:extLst>
              </p:cNvPr>
              <p:cNvSpPr/>
              <p:nvPr/>
            </p:nvSpPr>
            <p:spPr>
              <a:xfrm>
                <a:off x="7477307" y="4613309"/>
                <a:ext cx="682" cy="13185"/>
              </a:xfrm>
              <a:custGeom>
                <a:avLst/>
                <a:gdLst/>
                <a:ahLst/>
                <a:cxnLst/>
                <a:rect l="l" t="t" r="r" b="b"/>
                <a:pathLst>
                  <a:path w="37" h="715" extrusionOk="0">
                    <a:moveTo>
                      <a:pt x="1" y="715"/>
                    </a:moveTo>
                    <a:cubicBezTo>
                      <a:pt x="13" y="477"/>
                      <a:pt x="25" y="239"/>
                      <a:pt x="37" y="1"/>
                    </a:cubicBezTo>
                    <a:cubicBezTo>
                      <a:pt x="25" y="239"/>
                      <a:pt x="13" y="477"/>
                      <a:pt x="1" y="7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03;p27">
                <a:extLst>
                  <a:ext uri="{FF2B5EF4-FFF2-40B4-BE49-F238E27FC236}">
                    <a16:creationId xmlns:a16="http://schemas.microsoft.com/office/drawing/2014/main" id="{4B8A0140-12CE-48A3-8B1F-8241ED5A7222}"/>
                  </a:ext>
                </a:extLst>
              </p:cNvPr>
              <p:cNvSpPr/>
              <p:nvPr/>
            </p:nvSpPr>
            <p:spPr>
              <a:xfrm>
                <a:off x="7528257" y="3776170"/>
                <a:ext cx="240" cy="5716"/>
              </a:xfrm>
              <a:custGeom>
                <a:avLst/>
                <a:gdLst/>
                <a:ahLst/>
                <a:cxnLst/>
                <a:rect l="l" t="t" r="r" b="b"/>
                <a:pathLst>
                  <a:path w="13" h="310" extrusionOk="0">
                    <a:moveTo>
                      <a:pt x="0" y="310"/>
                    </a:moveTo>
                    <a:cubicBezTo>
                      <a:pt x="0" y="203"/>
                      <a:pt x="0" y="95"/>
                      <a:pt x="12" y="0"/>
                    </a:cubicBezTo>
                    <a:cubicBezTo>
                      <a:pt x="0" y="95"/>
                      <a:pt x="0" y="203"/>
                      <a:pt x="0" y="31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04;p27">
                <a:extLst>
                  <a:ext uri="{FF2B5EF4-FFF2-40B4-BE49-F238E27FC236}">
                    <a16:creationId xmlns:a16="http://schemas.microsoft.com/office/drawing/2014/main" id="{CD44DF29-7AB5-476E-A595-5CB4AFFFE2E6}"/>
                  </a:ext>
                </a:extLst>
              </p:cNvPr>
              <p:cNvSpPr/>
              <p:nvPr/>
            </p:nvSpPr>
            <p:spPr>
              <a:xfrm>
                <a:off x="7526487" y="3825349"/>
                <a:ext cx="18" cy="3079"/>
              </a:xfrm>
              <a:custGeom>
                <a:avLst/>
                <a:gdLst/>
                <a:ahLst/>
                <a:cxnLst/>
                <a:rect l="l" t="t" r="r" b="b"/>
                <a:pathLst>
                  <a:path w="1" h="167" extrusionOk="0">
                    <a:moveTo>
                      <a:pt x="1" y="167"/>
                    </a:moveTo>
                    <a:cubicBezTo>
                      <a:pt x="1" y="107"/>
                      <a:pt x="1" y="60"/>
                      <a:pt x="1" y="0"/>
                    </a:cubicBezTo>
                    <a:cubicBezTo>
                      <a:pt x="1" y="60"/>
                      <a:pt x="1" y="107"/>
                      <a:pt x="1" y="1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05;p27">
                <a:extLst>
                  <a:ext uri="{FF2B5EF4-FFF2-40B4-BE49-F238E27FC236}">
                    <a16:creationId xmlns:a16="http://schemas.microsoft.com/office/drawing/2014/main" id="{948A9942-DCE2-49F1-B5EC-1D02B37F0217}"/>
                  </a:ext>
                </a:extLst>
              </p:cNvPr>
              <p:cNvSpPr/>
              <p:nvPr/>
            </p:nvSpPr>
            <p:spPr>
              <a:xfrm>
                <a:off x="7470281" y="4760405"/>
                <a:ext cx="461" cy="12097"/>
              </a:xfrm>
              <a:custGeom>
                <a:avLst/>
                <a:gdLst/>
                <a:ahLst/>
                <a:cxnLst/>
                <a:rect l="l" t="t" r="r" b="b"/>
                <a:pathLst>
                  <a:path w="25" h="656" extrusionOk="0">
                    <a:moveTo>
                      <a:pt x="1" y="656"/>
                    </a:moveTo>
                    <a:cubicBezTo>
                      <a:pt x="13" y="429"/>
                      <a:pt x="13" y="215"/>
                      <a:pt x="25" y="1"/>
                    </a:cubicBezTo>
                    <a:cubicBezTo>
                      <a:pt x="13" y="215"/>
                      <a:pt x="13" y="429"/>
                      <a:pt x="1" y="65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06;p27">
                <a:extLst>
                  <a:ext uri="{FF2B5EF4-FFF2-40B4-BE49-F238E27FC236}">
                    <a16:creationId xmlns:a16="http://schemas.microsoft.com/office/drawing/2014/main" id="{A9362CDA-49CD-4D88-A7FD-7D86EF6F17FD}"/>
                  </a:ext>
                </a:extLst>
              </p:cNvPr>
              <p:cNvSpPr/>
              <p:nvPr/>
            </p:nvSpPr>
            <p:spPr>
              <a:xfrm>
                <a:off x="7478856" y="4585428"/>
                <a:ext cx="682" cy="129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3" extrusionOk="0">
                    <a:moveTo>
                      <a:pt x="0" y="703"/>
                    </a:moveTo>
                    <a:cubicBezTo>
                      <a:pt x="12" y="477"/>
                      <a:pt x="24" y="239"/>
                      <a:pt x="36" y="0"/>
                    </a:cubicBezTo>
                    <a:cubicBezTo>
                      <a:pt x="24" y="239"/>
                      <a:pt x="12" y="477"/>
                      <a:pt x="0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07;p27">
                <a:extLst>
                  <a:ext uri="{FF2B5EF4-FFF2-40B4-BE49-F238E27FC236}">
                    <a16:creationId xmlns:a16="http://schemas.microsoft.com/office/drawing/2014/main" id="{CC9E6FCA-C8B2-489E-B16F-380B6DC49797}"/>
                  </a:ext>
                </a:extLst>
              </p:cNvPr>
              <p:cNvSpPr/>
              <p:nvPr/>
            </p:nvSpPr>
            <p:spPr>
              <a:xfrm>
                <a:off x="7527814" y="3788672"/>
                <a:ext cx="240" cy="5514"/>
              </a:xfrm>
              <a:custGeom>
                <a:avLst/>
                <a:gdLst/>
                <a:ahLst/>
                <a:cxnLst/>
                <a:rect l="l" t="t" r="r" b="b"/>
                <a:pathLst>
                  <a:path w="13" h="299" extrusionOk="0">
                    <a:moveTo>
                      <a:pt x="0" y="298"/>
                    </a:moveTo>
                    <a:cubicBezTo>
                      <a:pt x="0" y="191"/>
                      <a:pt x="12" y="96"/>
                      <a:pt x="12" y="1"/>
                    </a:cubicBezTo>
                    <a:cubicBezTo>
                      <a:pt x="12" y="96"/>
                      <a:pt x="0" y="191"/>
                      <a:pt x="0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08;p27">
                <a:extLst>
                  <a:ext uri="{FF2B5EF4-FFF2-40B4-BE49-F238E27FC236}">
                    <a16:creationId xmlns:a16="http://schemas.microsoft.com/office/drawing/2014/main" id="{4CEAC9B3-B1B8-4AD3-9AFD-3D4BFEBB61D8}"/>
                  </a:ext>
                </a:extLst>
              </p:cNvPr>
              <p:cNvSpPr/>
              <p:nvPr/>
            </p:nvSpPr>
            <p:spPr>
              <a:xfrm>
                <a:off x="7468972" y="4791845"/>
                <a:ext cx="461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606" extrusionOk="0">
                    <a:moveTo>
                      <a:pt x="24" y="0"/>
                    </a:moveTo>
                    <a:cubicBezTo>
                      <a:pt x="12" y="202"/>
                      <a:pt x="1" y="392"/>
                      <a:pt x="1" y="606"/>
                    </a:cubicBezTo>
                    <a:cubicBezTo>
                      <a:pt x="1" y="404"/>
                      <a:pt x="12" y="202"/>
                      <a:pt x="24" y="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09;p27">
                <a:extLst>
                  <a:ext uri="{FF2B5EF4-FFF2-40B4-BE49-F238E27FC236}">
                    <a16:creationId xmlns:a16="http://schemas.microsoft.com/office/drawing/2014/main" id="{0692D775-51E9-415A-B65B-93DBE72EDA6F}"/>
                  </a:ext>
                </a:extLst>
              </p:cNvPr>
              <p:cNvSpPr/>
              <p:nvPr/>
            </p:nvSpPr>
            <p:spPr>
              <a:xfrm>
                <a:off x="7527372" y="3801635"/>
                <a:ext cx="240" cy="44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9" extrusionOk="0">
                    <a:moveTo>
                      <a:pt x="1" y="238"/>
                    </a:moveTo>
                    <a:cubicBezTo>
                      <a:pt x="1" y="155"/>
                      <a:pt x="13" y="84"/>
                      <a:pt x="13" y="0"/>
                    </a:cubicBezTo>
                    <a:cubicBezTo>
                      <a:pt x="13" y="84"/>
                      <a:pt x="1" y="155"/>
                      <a:pt x="1" y="23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10;p27">
                <a:extLst>
                  <a:ext uri="{FF2B5EF4-FFF2-40B4-BE49-F238E27FC236}">
                    <a16:creationId xmlns:a16="http://schemas.microsoft.com/office/drawing/2014/main" id="{CBF8141E-B3CA-4568-B12A-A5D2B325A04B}"/>
                  </a:ext>
                </a:extLst>
              </p:cNvPr>
              <p:cNvSpPr/>
              <p:nvPr/>
            </p:nvSpPr>
            <p:spPr>
              <a:xfrm>
                <a:off x="7471609" y="4729444"/>
                <a:ext cx="682" cy="12982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4" extrusionOk="0">
                    <a:moveTo>
                      <a:pt x="0" y="703"/>
                    </a:moveTo>
                    <a:cubicBezTo>
                      <a:pt x="12" y="465"/>
                      <a:pt x="24" y="239"/>
                      <a:pt x="36" y="1"/>
                    </a:cubicBezTo>
                    <a:cubicBezTo>
                      <a:pt x="24" y="239"/>
                      <a:pt x="12" y="465"/>
                      <a:pt x="0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11;p27">
                <a:extLst>
                  <a:ext uri="{FF2B5EF4-FFF2-40B4-BE49-F238E27FC236}">
                    <a16:creationId xmlns:a16="http://schemas.microsoft.com/office/drawing/2014/main" id="{301466B5-37FE-451D-8F01-A1274901E327}"/>
                  </a:ext>
                </a:extLst>
              </p:cNvPr>
              <p:cNvSpPr/>
              <p:nvPr/>
            </p:nvSpPr>
            <p:spPr>
              <a:xfrm>
                <a:off x="7472918" y="4699147"/>
                <a:ext cx="682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37" h="751" extrusionOk="0">
                    <a:moveTo>
                      <a:pt x="1" y="751"/>
                    </a:moveTo>
                    <a:cubicBezTo>
                      <a:pt x="13" y="501"/>
                      <a:pt x="25" y="251"/>
                      <a:pt x="37" y="1"/>
                    </a:cubicBezTo>
                    <a:cubicBezTo>
                      <a:pt x="25" y="251"/>
                      <a:pt x="13" y="501"/>
                      <a:pt x="1" y="75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12;p27">
                <a:extLst>
                  <a:ext uri="{FF2B5EF4-FFF2-40B4-BE49-F238E27FC236}">
                    <a16:creationId xmlns:a16="http://schemas.microsoft.com/office/drawing/2014/main" id="{DD5A9C60-C6A8-48E2-A838-59EE7F65BA16}"/>
                  </a:ext>
                </a:extLst>
              </p:cNvPr>
              <p:cNvSpPr/>
              <p:nvPr/>
            </p:nvSpPr>
            <p:spPr>
              <a:xfrm>
                <a:off x="7474467" y="4669957"/>
                <a:ext cx="664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36" h="751" extrusionOk="0">
                    <a:moveTo>
                      <a:pt x="0" y="750"/>
                    </a:moveTo>
                    <a:cubicBezTo>
                      <a:pt x="12" y="500"/>
                      <a:pt x="24" y="250"/>
                      <a:pt x="36" y="0"/>
                    </a:cubicBezTo>
                    <a:cubicBezTo>
                      <a:pt x="24" y="250"/>
                      <a:pt x="12" y="500"/>
                      <a:pt x="0" y="75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13;p27">
                <a:extLst>
                  <a:ext uri="{FF2B5EF4-FFF2-40B4-BE49-F238E27FC236}">
                    <a16:creationId xmlns:a16="http://schemas.microsoft.com/office/drawing/2014/main" id="{5908B771-C3DB-4A60-98B9-28D11C8E17E6}"/>
                  </a:ext>
                </a:extLst>
              </p:cNvPr>
              <p:cNvSpPr/>
              <p:nvPr/>
            </p:nvSpPr>
            <p:spPr>
              <a:xfrm>
                <a:off x="7528478" y="3764092"/>
                <a:ext cx="240" cy="5495"/>
              </a:xfrm>
              <a:custGeom>
                <a:avLst/>
                <a:gdLst/>
                <a:ahLst/>
                <a:cxnLst/>
                <a:rect l="l" t="t" r="r" b="b"/>
                <a:pathLst>
                  <a:path w="13" h="298" extrusionOk="0">
                    <a:moveTo>
                      <a:pt x="0" y="298"/>
                    </a:moveTo>
                    <a:cubicBezTo>
                      <a:pt x="12" y="191"/>
                      <a:pt x="12" y="96"/>
                      <a:pt x="12" y="0"/>
                    </a:cubicBezTo>
                    <a:cubicBezTo>
                      <a:pt x="12" y="96"/>
                      <a:pt x="12" y="191"/>
                      <a:pt x="0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14;p27">
                <a:extLst>
                  <a:ext uri="{FF2B5EF4-FFF2-40B4-BE49-F238E27FC236}">
                    <a16:creationId xmlns:a16="http://schemas.microsoft.com/office/drawing/2014/main" id="{10863617-0FB6-4DD0-B55F-7EAEC8CB7EAA}"/>
                  </a:ext>
                </a:extLst>
              </p:cNvPr>
              <p:cNvSpPr/>
              <p:nvPr/>
            </p:nvSpPr>
            <p:spPr>
              <a:xfrm>
                <a:off x="7490049" y="4397266"/>
                <a:ext cx="682" cy="12539"/>
              </a:xfrm>
              <a:custGeom>
                <a:avLst/>
                <a:gdLst/>
                <a:ahLst/>
                <a:cxnLst/>
                <a:rect l="l" t="t" r="r" b="b"/>
                <a:pathLst>
                  <a:path w="37" h="680" extrusionOk="0">
                    <a:moveTo>
                      <a:pt x="1" y="679"/>
                    </a:moveTo>
                    <a:cubicBezTo>
                      <a:pt x="12" y="453"/>
                      <a:pt x="24" y="227"/>
                      <a:pt x="36" y="1"/>
                    </a:cubicBezTo>
                    <a:cubicBezTo>
                      <a:pt x="24" y="227"/>
                      <a:pt x="12" y="453"/>
                      <a:pt x="1" y="6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15;p27">
                <a:extLst>
                  <a:ext uri="{FF2B5EF4-FFF2-40B4-BE49-F238E27FC236}">
                    <a16:creationId xmlns:a16="http://schemas.microsoft.com/office/drawing/2014/main" id="{F2C36180-5273-4CE2-A333-2BE89B427F31}"/>
                  </a:ext>
                </a:extLst>
              </p:cNvPr>
              <p:cNvSpPr/>
              <p:nvPr/>
            </p:nvSpPr>
            <p:spPr>
              <a:xfrm>
                <a:off x="7491580" y="4371579"/>
                <a:ext cx="682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37" h="668" extrusionOk="0">
                    <a:moveTo>
                      <a:pt x="1" y="668"/>
                    </a:moveTo>
                    <a:cubicBezTo>
                      <a:pt x="13" y="441"/>
                      <a:pt x="25" y="227"/>
                      <a:pt x="37" y="1"/>
                    </a:cubicBezTo>
                    <a:cubicBezTo>
                      <a:pt x="25" y="227"/>
                      <a:pt x="13" y="441"/>
                      <a:pt x="1" y="66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16;p27">
                <a:extLst>
                  <a:ext uri="{FF2B5EF4-FFF2-40B4-BE49-F238E27FC236}">
                    <a16:creationId xmlns:a16="http://schemas.microsoft.com/office/drawing/2014/main" id="{86F15689-C41E-4992-821C-76BBA8003DC4}"/>
                  </a:ext>
                </a:extLst>
              </p:cNvPr>
              <p:cNvSpPr/>
              <p:nvPr/>
            </p:nvSpPr>
            <p:spPr>
              <a:xfrm>
                <a:off x="7524956" y="3850815"/>
                <a:ext cx="461" cy="6602"/>
              </a:xfrm>
              <a:custGeom>
                <a:avLst/>
                <a:gdLst/>
                <a:ahLst/>
                <a:cxnLst/>
                <a:rect l="l" t="t" r="r" b="b"/>
                <a:pathLst>
                  <a:path w="25" h="358" extrusionOk="0">
                    <a:moveTo>
                      <a:pt x="1" y="357"/>
                    </a:moveTo>
                    <a:cubicBezTo>
                      <a:pt x="13" y="238"/>
                      <a:pt x="13" y="119"/>
                      <a:pt x="24" y="0"/>
                    </a:cubicBezTo>
                    <a:cubicBezTo>
                      <a:pt x="13" y="119"/>
                      <a:pt x="13" y="238"/>
                      <a:pt x="1" y="35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17;p27">
                <a:extLst>
                  <a:ext uri="{FF2B5EF4-FFF2-40B4-BE49-F238E27FC236}">
                    <a16:creationId xmlns:a16="http://schemas.microsoft.com/office/drawing/2014/main" id="{A81FA67F-A851-4A88-98F1-180EF1F419EC}"/>
                  </a:ext>
                </a:extLst>
              </p:cNvPr>
              <p:cNvSpPr/>
              <p:nvPr/>
            </p:nvSpPr>
            <p:spPr>
              <a:xfrm>
                <a:off x="7494659" y="4321311"/>
                <a:ext cx="682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7" h="644" extrusionOk="0">
                    <a:moveTo>
                      <a:pt x="1" y="643"/>
                    </a:moveTo>
                    <a:cubicBezTo>
                      <a:pt x="12" y="429"/>
                      <a:pt x="24" y="215"/>
                      <a:pt x="36" y="0"/>
                    </a:cubicBezTo>
                    <a:cubicBezTo>
                      <a:pt x="24" y="215"/>
                      <a:pt x="12" y="429"/>
                      <a:pt x="1" y="64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8;p27">
                <a:extLst>
                  <a:ext uri="{FF2B5EF4-FFF2-40B4-BE49-F238E27FC236}">
                    <a16:creationId xmlns:a16="http://schemas.microsoft.com/office/drawing/2014/main" id="{0C060D64-1EBC-4DE9-91C4-086F7CE64B1A}"/>
                  </a:ext>
                </a:extLst>
              </p:cNvPr>
              <p:cNvSpPr/>
              <p:nvPr/>
            </p:nvSpPr>
            <p:spPr>
              <a:xfrm>
                <a:off x="7523425" y="3638073"/>
                <a:ext cx="664" cy="2858"/>
              </a:xfrm>
              <a:custGeom>
                <a:avLst/>
                <a:gdLst/>
                <a:ahLst/>
                <a:cxnLst/>
                <a:rect l="l" t="t" r="r" b="b"/>
                <a:pathLst>
                  <a:path w="36" h="155" extrusionOk="0">
                    <a:moveTo>
                      <a:pt x="36" y="155"/>
                    </a:moveTo>
                    <a:cubicBezTo>
                      <a:pt x="24" y="107"/>
                      <a:pt x="12" y="48"/>
                      <a:pt x="0" y="0"/>
                    </a:cubicBezTo>
                    <a:cubicBezTo>
                      <a:pt x="12" y="48"/>
                      <a:pt x="24" y="107"/>
                      <a:pt x="36" y="15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9;p27">
                <a:extLst>
                  <a:ext uri="{FF2B5EF4-FFF2-40B4-BE49-F238E27FC236}">
                    <a16:creationId xmlns:a16="http://schemas.microsoft.com/office/drawing/2014/main" id="{C56680EB-8FCC-4E9E-B274-EA1EE00835B7}"/>
                  </a:ext>
                </a:extLst>
              </p:cNvPr>
              <p:cNvSpPr/>
              <p:nvPr/>
            </p:nvSpPr>
            <p:spPr>
              <a:xfrm>
                <a:off x="7524513" y="3644213"/>
                <a:ext cx="461" cy="3319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0" extrusionOk="0">
                    <a:moveTo>
                      <a:pt x="25" y="179"/>
                    </a:moveTo>
                    <a:cubicBezTo>
                      <a:pt x="13" y="120"/>
                      <a:pt x="13" y="60"/>
                      <a:pt x="1" y="0"/>
                    </a:cubicBezTo>
                    <a:cubicBezTo>
                      <a:pt x="13" y="60"/>
                      <a:pt x="13" y="120"/>
                      <a:pt x="25" y="1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20;p27">
                <a:extLst>
                  <a:ext uri="{FF2B5EF4-FFF2-40B4-BE49-F238E27FC236}">
                    <a16:creationId xmlns:a16="http://schemas.microsoft.com/office/drawing/2014/main" id="{7B54A83E-B6B1-4F2E-AA30-EB47A2D30202}"/>
                  </a:ext>
                </a:extLst>
              </p:cNvPr>
              <p:cNvSpPr/>
              <p:nvPr/>
            </p:nvSpPr>
            <p:spPr>
              <a:xfrm>
                <a:off x="7493129" y="4346335"/>
                <a:ext cx="664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6" h="644" extrusionOk="0">
                    <a:moveTo>
                      <a:pt x="0" y="644"/>
                    </a:moveTo>
                    <a:cubicBezTo>
                      <a:pt x="12" y="429"/>
                      <a:pt x="24" y="215"/>
                      <a:pt x="36" y="1"/>
                    </a:cubicBezTo>
                    <a:cubicBezTo>
                      <a:pt x="24" y="215"/>
                      <a:pt x="12" y="429"/>
                      <a:pt x="0" y="64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21;p27">
                <a:extLst>
                  <a:ext uri="{FF2B5EF4-FFF2-40B4-BE49-F238E27FC236}">
                    <a16:creationId xmlns:a16="http://schemas.microsoft.com/office/drawing/2014/main" id="{1E4174E5-38B7-4990-BCAA-D34E1C49FD05}"/>
                  </a:ext>
                </a:extLst>
              </p:cNvPr>
              <p:cNvSpPr/>
              <p:nvPr/>
            </p:nvSpPr>
            <p:spPr>
              <a:xfrm>
                <a:off x="7522319" y="3632135"/>
                <a:ext cx="682" cy="2655"/>
              </a:xfrm>
              <a:custGeom>
                <a:avLst/>
                <a:gdLst/>
                <a:ahLst/>
                <a:cxnLst/>
                <a:rect l="l" t="t" r="r" b="b"/>
                <a:pathLst>
                  <a:path w="37" h="144" extrusionOk="0">
                    <a:moveTo>
                      <a:pt x="36" y="144"/>
                    </a:moveTo>
                    <a:cubicBezTo>
                      <a:pt x="25" y="96"/>
                      <a:pt x="13" y="48"/>
                      <a:pt x="1" y="1"/>
                    </a:cubicBezTo>
                    <a:cubicBezTo>
                      <a:pt x="13" y="48"/>
                      <a:pt x="25" y="96"/>
                      <a:pt x="36" y="14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22;p27">
                <a:extLst>
                  <a:ext uri="{FF2B5EF4-FFF2-40B4-BE49-F238E27FC236}">
                    <a16:creationId xmlns:a16="http://schemas.microsoft.com/office/drawing/2014/main" id="{CBB1A708-EB39-47C6-A200-1A3398C30559}"/>
                  </a:ext>
                </a:extLst>
              </p:cNvPr>
              <p:cNvSpPr/>
              <p:nvPr/>
            </p:nvSpPr>
            <p:spPr>
              <a:xfrm>
                <a:off x="7480387" y="4557768"/>
                <a:ext cx="682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37" h="727" extrusionOk="0">
                    <a:moveTo>
                      <a:pt x="1" y="727"/>
                    </a:moveTo>
                    <a:cubicBezTo>
                      <a:pt x="13" y="477"/>
                      <a:pt x="24" y="238"/>
                      <a:pt x="36" y="0"/>
                    </a:cubicBezTo>
                    <a:cubicBezTo>
                      <a:pt x="24" y="238"/>
                      <a:pt x="13" y="477"/>
                      <a:pt x="1" y="72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23;p27">
                <a:extLst>
                  <a:ext uri="{FF2B5EF4-FFF2-40B4-BE49-F238E27FC236}">
                    <a16:creationId xmlns:a16="http://schemas.microsoft.com/office/drawing/2014/main" id="{FBA97CBA-9863-4947-97EE-82D296B2C2C1}"/>
                  </a:ext>
                </a:extLst>
              </p:cNvPr>
              <p:cNvSpPr/>
              <p:nvPr/>
            </p:nvSpPr>
            <p:spPr>
              <a:xfrm>
                <a:off x="7488519" y="4423617"/>
                <a:ext cx="664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36" h="668" extrusionOk="0">
                    <a:moveTo>
                      <a:pt x="0" y="667"/>
                    </a:moveTo>
                    <a:cubicBezTo>
                      <a:pt x="12" y="441"/>
                      <a:pt x="24" y="215"/>
                      <a:pt x="36" y="1"/>
                    </a:cubicBezTo>
                    <a:cubicBezTo>
                      <a:pt x="24" y="215"/>
                      <a:pt x="12" y="441"/>
                      <a:pt x="0" y="6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24;p27">
                <a:extLst>
                  <a:ext uri="{FF2B5EF4-FFF2-40B4-BE49-F238E27FC236}">
                    <a16:creationId xmlns:a16="http://schemas.microsoft.com/office/drawing/2014/main" id="{F4D07938-467C-412C-B2C3-4AA02311E8E7}"/>
                  </a:ext>
                </a:extLst>
              </p:cNvPr>
              <p:cNvSpPr/>
              <p:nvPr/>
            </p:nvSpPr>
            <p:spPr>
              <a:xfrm>
                <a:off x="7486970" y="4449967"/>
                <a:ext cx="682" cy="129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3" extrusionOk="0">
                    <a:moveTo>
                      <a:pt x="1" y="703"/>
                    </a:moveTo>
                    <a:cubicBezTo>
                      <a:pt x="13" y="465"/>
                      <a:pt x="25" y="238"/>
                      <a:pt x="37" y="0"/>
                    </a:cubicBezTo>
                    <a:cubicBezTo>
                      <a:pt x="25" y="238"/>
                      <a:pt x="13" y="465"/>
                      <a:pt x="1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25;p27">
                <a:extLst>
                  <a:ext uri="{FF2B5EF4-FFF2-40B4-BE49-F238E27FC236}">
                    <a16:creationId xmlns:a16="http://schemas.microsoft.com/office/drawing/2014/main" id="{8608B872-FDEB-4075-851F-896CF362716E}"/>
                  </a:ext>
                </a:extLst>
              </p:cNvPr>
              <p:cNvSpPr/>
              <p:nvPr/>
            </p:nvSpPr>
            <p:spPr>
              <a:xfrm>
                <a:off x="7525841" y="3836985"/>
                <a:ext cx="240" cy="5716"/>
              </a:xfrm>
              <a:custGeom>
                <a:avLst/>
                <a:gdLst/>
                <a:ahLst/>
                <a:cxnLst/>
                <a:rect l="l" t="t" r="r" b="b"/>
                <a:pathLst>
                  <a:path w="13" h="310" extrusionOk="0">
                    <a:moveTo>
                      <a:pt x="0" y="310"/>
                    </a:moveTo>
                    <a:cubicBezTo>
                      <a:pt x="0" y="203"/>
                      <a:pt x="0" y="107"/>
                      <a:pt x="12" y="0"/>
                    </a:cubicBezTo>
                    <a:cubicBezTo>
                      <a:pt x="0" y="107"/>
                      <a:pt x="0" y="203"/>
                      <a:pt x="0" y="31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26;p27">
                <a:extLst>
                  <a:ext uri="{FF2B5EF4-FFF2-40B4-BE49-F238E27FC236}">
                    <a16:creationId xmlns:a16="http://schemas.microsoft.com/office/drawing/2014/main" id="{EBABAA8D-52DE-40FB-9029-A9817A16FE7E}"/>
                  </a:ext>
                </a:extLst>
              </p:cNvPr>
              <p:cNvSpPr/>
              <p:nvPr/>
            </p:nvSpPr>
            <p:spPr>
              <a:xfrm>
                <a:off x="7299472" y="2906945"/>
                <a:ext cx="646820" cy="1928566"/>
              </a:xfrm>
              <a:custGeom>
                <a:avLst/>
                <a:gdLst/>
                <a:ahLst/>
                <a:cxnLst/>
                <a:rect l="l" t="t" r="r" b="b"/>
                <a:pathLst>
                  <a:path w="35077" h="104586" extrusionOk="0">
                    <a:moveTo>
                      <a:pt x="17350" y="1"/>
                    </a:moveTo>
                    <a:cubicBezTo>
                      <a:pt x="15907" y="1"/>
                      <a:pt x="15419" y="1326"/>
                      <a:pt x="15396" y="2430"/>
                    </a:cubicBezTo>
                    <a:cubicBezTo>
                      <a:pt x="15372" y="3549"/>
                      <a:pt x="15348" y="5359"/>
                      <a:pt x="15229" y="6431"/>
                    </a:cubicBezTo>
                    <a:cubicBezTo>
                      <a:pt x="15098" y="7502"/>
                      <a:pt x="14979" y="10526"/>
                      <a:pt x="15003" y="11920"/>
                    </a:cubicBezTo>
                    <a:cubicBezTo>
                      <a:pt x="15015" y="13324"/>
                      <a:pt x="15503" y="17242"/>
                      <a:pt x="14467" y="17313"/>
                    </a:cubicBezTo>
                    <a:cubicBezTo>
                      <a:pt x="14459" y="17314"/>
                      <a:pt x="14452" y="17314"/>
                      <a:pt x="14444" y="17314"/>
                    </a:cubicBezTo>
                    <a:cubicBezTo>
                      <a:pt x="13415" y="17314"/>
                      <a:pt x="12286" y="12507"/>
                      <a:pt x="11931" y="11479"/>
                    </a:cubicBezTo>
                    <a:cubicBezTo>
                      <a:pt x="11586" y="10443"/>
                      <a:pt x="11026" y="8205"/>
                      <a:pt x="10681" y="7312"/>
                    </a:cubicBezTo>
                    <a:cubicBezTo>
                      <a:pt x="10347" y="6478"/>
                      <a:pt x="9827" y="3042"/>
                      <a:pt x="8085" y="3042"/>
                    </a:cubicBezTo>
                    <a:cubicBezTo>
                      <a:pt x="7961" y="3042"/>
                      <a:pt x="7830" y="3060"/>
                      <a:pt x="7692" y="3097"/>
                    </a:cubicBezTo>
                    <a:cubicBezTo>
                      <a:pt x="5633" y="3657"/>
                      <a:pt x="6240" y="5669"/>
                      <a:pt x="6537" y="6895"/>
                    </a:cubicBezTo>
                    <a:cubicBezTo>
                      <a:pt x="6835" y="8110"/>
                      <a:pt x="7990" y="12658"/>
                      <a:pt x="8371" y="14432"/>
                    </a:cubicBezTo>
                    <a:cubicBezTo>
                      <a:pt x="8752" y="16206"/>
                      <a:pt x="10395" y="21885"/>
                      <a:pt x="9657" y="23873"/>
                    </a:cubicBezTo>
                    <a:cubicBezTo>
                      <a:pt x="9323" y="24772"/>
                      <a:pt x="9067" y="25126"/>
                      <a:pt x="8803" y="25126"/>
                    </a:cubicBezTo>
                    <a:cubicBezTo>
                      <a:pt x="8605" y="25126"/>
                      <a:pt x="8401" y="24928"/>
                      <a:pt x="8157" y="24612"/>
                    </a:cubicBezTo>
                    <a:lnTo>
                      <a:pt x="8145" y="24612"/>
                    </a:lnTo>
                    <a:cubicBezTo>
                      <a:pt x="8002" y="24409"/>
                      <a:pt x="7835" y="24183"/>
                      <a:pt x="7657" y="23921"/>
                    </a:cubicBezTo>
                    <a:cubicBezTo>
                      <a:pt x="7502" y="23707"/>
                      <a:pt x="7359" y="23469"/>
                      <a:pt x="7204" y="23230"/>
                    </a:cubicBezTo>
                    <a:cubicBezTo>
                      <a:pt x="6645" y="22349"/>
                      <a:pt x="6049" y="21290"/>
                      <a:pt x="5287" y="20421"/>
                    </a:cubicBezTo>
                    <a:cubicBezTo>
                      <a:pt x="5133" y="20230"/>
                      <a:pt x="4966" y="20051"/>
                      <a:pt x="4787" y="19897"/>
                    </a:cubicBezTo>
                    <a:cubicBezTo>
                      <a:pt x="4609" y="19730"/>
                      <a:pt x="4430" y="19575"/>
                      <a:pt x="4240" y="19444"/>
                    </a:cubicBezTo>
                    <a:cubicBezTo>
                      <a:pt x="4037" y="19301"/>
                      <a:pt x="3799" y="19147"/>
                      <a:pt x="3525" y="19016"/>
                    </a:cubicBezTo>
                    <a:cubicBezTo>
                      <a:pt x="3466" y="18980"/>
                      <a:pt x="3406" y="18956"/>
                      <a:pt x="3347" y="18920"/>
                    </a:cubicBezTo>
                    <a:cubicBezTo>
                      <a:pt x="2803" y="18663"/>
                      <a:pt x="2166" y="18454"/>
                      <a:pt x="1578" y="18454"/>
                    </a:cubicBezTo>
                    <a:cubicBezTo>
                      <a:pt x="1161" y="18454"/>
                      <a:pt x="769" y="18558"/>
                      <a:pt x="453" y="18825"/>
                    </a:cubicBezTo>
                    <a:cubicBezTo>
                      <a:pt x="132" y="19087"/>
                      <a:pt x="1" y="19313"/>
                      <a:pt x="13" y="19539"/>
                    </a:cubicBezTo>
                    <a:cubicBezTo>
                      <a:pt x="13" y="19587"/>
                      <a:pt x="25" y="19623"/>
                      <a:pt x="37" y="19670"/>
                    </a:cubicBezTo>
                    <a:cubicBezTo>
                      <a:pt x="49" y="19730"/>
                      <a:pt x="72" y="19801"/>
                      <a:pt x="108" y="19861"/>
                    </a:cubicBezTo>
                    <a:cubicBezTo>
                      <a:pt x="132" y="19909"/>
                      <a:pt x="156" y="19956"/>
                      <a:pt x="191" y="20004"/>
                    </a:cubicBezTo>
                    <a:cubicBezTo>
                      <a:pt x="203" y="20016"/>
                      <a:pt x="227" y="20040"/>
                      <a:pt x="239" y="20063"/>
                    </a:cubicBezTo>
                    <a:cubicBezTo>
                      <a:pt x="465" y="20385"/>
                      <a:pt x="822" y="20730"/>
                      <a:pt x="1096" y="21206"/>
                    </a:cubicBezTo>
                    <a:cubicBezTo>
                      <a:pt x="1584" y="22064"/>
                      <a:pt x="2537" y="24171"/>
                      <a:pt x="3311" y="25552"/>
                    </a:cubicBezTo>
                    <a:cubicBezTo>
                      <a:pt x="3370" y="25635"/>
                      <a:pt x="3418" y="25719"/>
                      <a:pt x="3466" y="25802"/>
                    </a:cubicBezTo>
                    <a:cubicBezTo>
                      <a:pt x="3525" y="25897"/>
                      <a:pt x="3585" y="25993"/>
                      <a:pt x="3632" y="26088"/>
                    </a:cubicBezTo>
                    <a:cubicBezTo>
                      <a:pt x="3739" y="26243"/>
                      <a:pt x="3835" y="26374"/>
                      <a:pt x="3918" y="26493"/>
                    </a:cubicBezTo>
                    <a:cubicBezTo>
                      <a:pt x="4001" y="26600"/>
                      <a:pt x="4073" y="26707"/>
                      <a:pt x="4144" y="26826"/>
                    </a:cubicBezTo>
                    <a:cubicBezTo>
                      <a:pt x="4180" y="26886"/>
                      <a:pt x="4216" y="26957"/>
                      <a:pt x="4251" y="27017"/>
                    </a:cubicBezTo>
                    <a:cubicBezTo>
                      <a:pt x="4287" y="27100"/>
                      <a:pt x="4323" y="27171"/>
                      <a:pt x="4359" y="27243"/>
                    </a:cubicBezTo>
                    <a:cubicBezTo>
                      <a:pt x="4454" y="27445"/>
                      <a:pt x="4537" y="27660"/>
                      <a:pt x="4609" y="27874"/>
                    </a:cubicBezTo>
                    <a:cubicBezTo>
                      <a:pt x="4632" y="27957"/>
                      <a:pt x="4668" y="28041"/>
                      <a:pt x="4692" y="28124"/>
                    </a:cubicBezTo>
                    <a:cubicBezTo>
                      <a:pt x="4847" y="28624"/>
                      <a:pt x="4978" y="29136"/>
                      <a:pt x="5109" y="29553"/>
                    </a:cubicBezTo>
                    <a:cubicBezTo>
                      <a:pt x="5180" y="29767"/>
                      <a:pt x="5252" y="29946"/>
                      <a:pt x="5323" y="30112"/>
                    </a:cubicBezTo>
                    <a:cubicBezTo>
                      <a:pt x="5740" y="30922"/>
                      <a:pt x="6383" y="31791"/>
                      <a:pt x="7026" y="32601"/>
                    </a:cubicBezTo>
                    <a:cubicBezTo>
                      <a:pt x="7121" y="32732"/>
                      <a:pt x="7216" y="32851"/>
                      <a:pt x="7311" y="32958"/>
                    </a:cubicBezTo>
                    <a:cubicBezTo>
                      <a:pt x="7442" y="33136"/>
                      <a:pt x="7585" y="33315"/>
                      <a:pt x="7728" y="33482"/>
                    </a:cubicBezTo>
                    <a:cubicBezTo>
                      <a:pt x="8097" y="33946"/>
                      <a:pt x="8431" y="34363"/>
                      <a:pt x="8669" y="34696"/>
                    </a:cubicBezTo>
                    <a:cubicBezTo>
                      <a:pt x="8764" y="34839"/>
                      <a:pt x="8883" y="34982"/>
                      <a:pt x="9014" y="35137"/>
                    </a:cubicBezTo>
                    <a:cubicBezTo>
                      <a:pt x="9109" y="35244"/>
                      <a:pt x="9204" y="35363"/>
                      <a:pt x="9312" y="35482"/>
                    </a:cubicBezTo>
                    <a:cubicBezTo>
                      <a:pt x="9383" y="35553"/>
                      <a:pt x="9454" y="35637"/>
                      <a:pt x="9538" y="35720"/>
                    </a:cubicBezTo>
                    <a:cubicBezTo>
                      <a:pt x="9609" y="35791"/>
                      <a:pt x="9681" y="35875"/>
                      <a:pt x="9764" y="35958"/>
                    </a:cubicBezTo>
                    <a:cubicBezTo>
                      <a:pt x="10574" y="36804"/>
                      <a:pt x="11479" y="37673"/>
                      <a:pt x="11717" y="38173"/>
                    </a:cubicBezTo>
                    <a:cubicBezTo>
                      <a:pt x="11800" y="38339"/>
                      <a:pt x="11871" y="38518"/>
                      <a:pt x="11931" y="38732"/>
                    </a:cubicBezTo>
                    <a:cubicBezTo>
                      <a:pt x="11943" y="38780"/>
                      <a:pt x="11967" y="38839"/>
                      <a:pt x="11979" y="38887"/>
                    </a:cubicBezTo>
                    <a:cubicBezTo>
                      <a:pt x="11991" y="38935"/>
                      <a:pt x="12002" y="38994"/>
                      <a:pt x="12014" y="39042"/>
                    </a:cubicBezTo>
                    <a:cubicBezTo>
                      <a:pt x="12026" y="39078"/>
                      <a:pt x="12038" y="39125"/>
                      <a:pt x="12050" y="39173"/>
                    </a:cubicBezTo>
                    <a:cubicBezTo>
                      <a:pt x="12062" y="39220"/>
                      <a:pt x="12074" y="39280"/>
                      <a:pt x="12086" y="39328"/>
                    </a:cubicBezTo>
                    <a:cubicBezTo>
                      <a:pt x="12098" y="39375"/>
                      <a:pt x="12110" y="39423"/>
                      <a:pt x="12121" y="39482"/>
                    </a:cubicBezTo>
                    <a:cubicBezTo>
                      <a:pt x="12121" y="39530"/>
                      <a:pt x="12133" y="39590"/>
                      <a:pt x="12145" y="39649"/>
                    </a:cubicBezTo>
                    <a:cubicBezTo>
                      <a:pt x="12157" y="39697"/>
                      <a:pt x="12169" y="39756"/>
                      <a:pt x="12181" y="39804"/>
                    </a:cubicBezTo>
                    <a:cubicBezTo>
                      <a:pt x="12181" y="39863"/>
                      <a:pt x="12193" y="39923"/>
                      <a:pt x="12205" y="39982"/>
                    </a:cubicBezTo>
                    <a:cubicBezTo>
                      <a:pt x="12217" y="40042"/>
                      <a:pt x="12217" y="40102"/>
                      <a:pt x="12229" y="40161"/>
                    </a:cubicBezTo>
                    <a:cubicBezTo>
                      <a:pt x="12241" y="40221"/>
                      <a:pt x="12241" y="40280"/>
                      <a:pt x="12252" y="40352"/>
                    </a:cubicBezTo>
                    <a:cubicBezTo>
                      <a:pt x="12264" y="40411"/>
                      <a:pt x="12264" y="40471"/>
                      <a:pt x="12276" y="40530"/>
                    </a:cubicBezTo>
                    <a:cubicBezTo>
                      <a:pt x="12288" y="40602"/>
                      <a:pt x="12288" y="40661"/>
                      <a:pt x="12300" y="40733"/>
                    </a:cubicBezTo>
                    <a:cubicBezTo>
                      <a:pt x="12300" y="40792"/>
                      <a:pt x="12312" y="40864"/>
                      <a:pt x="12312" y="40923"/>
                    </a:cubicBezTo>
                    <a:cubicBezTo>
                      <a:pt x="12324" y="40995"/>
                      <a:pt x="12336" y="41066"/>
                      <a:pt x="12336" y="41137"/>
                    </a:cubicBezTo>
                    <a:cubicBezTo>
                      <a:pt x="12348" y="41209"/>
                      <a:pt x="12348" y="41280"/>
                      <a:pt x="12348" y="41352"/>
                    </a:cubicBezTo>
                    <a:cubicBezTo>
                      <a:pt x="12360" y="41423"/>
                      <a:pt x="12360" y="41495"/>
                      <a:pt x="12372" y="41578"/>
                    </a:cubicBezTo>
                    <a:cubicBezTo>
                      <a:pt x="12372" y="41649"/>
                      <a:pt x="12383" y="41721"/>
                      <a:pt x="12383" y="41792"/>
                    </a:cubicBezTo>
                    <a:cubicBezTo>
                      <a:pt x="12383" y="41864"/>
                      <a:pt x="12395" y="41947"/>
                      <a:pt x="12395" y="42030"/>
                    </a:cubicBezTo>
                    <a:cubicBezTo>
                      <a:pt x="12395" y="42102"/>
                      <a:pt x="12407" y="42173"/>
                      <a:pt x="12407" y="42257"/>
                    </a:cubicBezTo>
                    <a:cubicBezTo>
                      <a:pt x="12407" y="42340"/>
                      <a:pt x="12419" y="42423"/>
                      <a:pt x="12419" y="42507"/>
                    </a:cubicBezTo>
                    <a:cubicBezTo>
                      <a:pt x="12419" y="42578"/>
                      <a:pt x="12419" y="42661"/>
                      <a:pt x="12431" y="42745"/>
                    </a:cubicBezTo>
                    <a:cubicBezTo>
                      <a:pt x="12431" y="42828"/>
                      <a:pt x="12431" y="42911"/>
                      <a:pt x="12431" y="43007"/>
                    </a:cubicBezTo>
                    <a:lnTo>
                      <a:pt x="12431" y="45519"/>
                    </a:lnTo>
                    <a:cubicBezTo>
                      <a:pt x="12431" y="45626"/>
                      <a:pt x="12443" y="45733"/>
                      <a:pt x="12431" y="45840"/>
                    </a:cubicBezTo>
                    <a:cubicBezTo>
                      <a:pt x="12431" y="45936"/>
                      <a:pt x="12431" y="46043"/>
                      <a:pt x="12431" y="46138"/>
                    </a:cubicBezTo>
                    <a:cubicBezTo>
                      <a:pt x="12431" y="46257"/>
                      <a:pt x="12431" y="46364"/>
                      <a:pt x="12431" y="46483"/>
                    </a:cubicBezTo>
                    <a:cubicBezTo>
                      <a:pt x="12431" y="46579"/>
                      <a:pt x="12419" y="46674"/>
                      <a:pt x="12419" y="46781"/>
                    </a:cubicBezTo>
                    <a:cubicBezTo>
                      <a:pt x="12419" y="46900"/>
                      <a:pt x="12419" y="47019"/>
                      <a:pt x="12419" y="47138"/>
                    </a:cubicBezTo>
                    <a:cubicBezTo>
                      <a:pt x="12407" y="47233"/>
                      <a:pt x="12407" y="47341"/>
                      <a:pt x="12407" y="47448"/>
                    </a:cubicBezTo>
                    <a:cubicBezTo>
                      <a:pt x="12395" y="47567"/>
                      <a:pt x="12395" y="47698"/>
                      <a:pt x="12395" y="47817"/>
                    </a:cubicBezTo>
                    <a:cubicBezTo>
                      <a:pt x="12395" y="47912"/>
                      <a:pt x="12383" y="48007"/>
                      <a:pt x="12383" y="48114"/>
                    </a:cubicBezTo>
                    <a:cubicBezTo>
                      <a:pt x="12383" y="48245"/>
                      <a:pt x="12372" y="48388"/>
                      <a:pt x="12372" y="48519"/>
                    </a:cubicBezTo>
                    <a:cubicBezTo>
                      <a:pt x="12372" y="48603"/>
                      <a:pt x="12360" y="48674"/>
                      <a:pt x="12360" y="48757"/>
                    </a:cubicBezTo>
                    <a:cubicBezTo>
                      <a:pt x="12348" y="49103"/>
                      <a:pt x="12336" y="49448"/>
                      <a:pt x="12312" y="49805"/>
                    </a:cubicBezTo>
                    <a:cubicBezTo>
                      <a:pt x="12312" y="49865"/>
                      <a:pt x="12312" y="49912"/>
                      <a:pt x="12312" y="49972"/>
                    </a:cubicBezTo>
                    <a:cubicBezTo>
                      <a:pt x="12300" y="50127"/>
                      <a:pt x="12288" y="50281"/>
                      <a:pt x="12288" y="50436"/>
                    </a:cubicBezTo>
                    <a:cubicBezTo>
                      <a:pt x="12276" y="50543"/>
                      <a:pt x="12276" y="50639"/>
                      <a:pt x="12276" y="50746"/>
                    </a:cubicBezTo>
                    <a:cubicBezTo>
                      <a:pt x="12264" y="50889"/>
                      <a:pt x="12252" y="51043"/>
                      <a:pt x="12252" y="51186"/>
                    </a:cubicBezTo>
                    <a:cubicBezTo>
                      <a:pt x="12241" y="51305"/>
                      <a:pt x="12241" y="51424"/>
                      <a:pt x="12229" y="51543"/>
                    </a:cubicBezTo>
                    <a:cubicBezTo>
                      <a:pt x="12229" y="51698"/>
                      <a:pt x="12217" y="51853"/>
                      <a:pt x="12205" y="52008"/>
                    </a:cubicBezTo>
                    <a:cubicBezTo>
                      <a:pt x="12205" y="52127"/>
                      <a:pt x="12193" y="52234"/>
                      <a:pt x="12193" y="52353"/>
                    </a:cubicBezTo>
                    <a:cubicBezTo>
                      <a:pt x="12181" y="52508"/>
                      <a:pt x="12169" y="52663"/>
                      <a:pt x="12169" y="52817"/>
                    </a:cubicBezTo>
                    <a:cubicBezTo>
                      <a:pt x="12157" y="52948"/>
                      <a:pt x="12145" y="53067"/>
                      <a:pt x="12145" y="53198"/>
                    </a:cubicBezTo>
                    <a:cubicBezTo>
                      <a:pt x="12133" y="53353"/>
                      <a:pt x="12121" y="53508"/>
                      <a:pt x="12121" y="53663"/>
                    </a:cubicBezTo>
                    <a:cubicBezTo>
                      <a:pt x="12110" y="53794"/>
                      <a:pt x="12098" y="53925"/>
                      <a:pt x="12098" y="54056"/>
                    </a:cubicBezTo>
                    <a:cubicBezTo>
                      <a:pt x="12086" y="54210"/>
                      <a:pt x="12074" y="54377"/>
                      <a:pt x="12062" y="54544"/>
                    </a:cubicBezTo>
                    <a:cubicBezTo>
                      <a:pt x="12062" y="54675"/>
                      <a:pt x="12050" y="54806"/>
                      <a:pt x="12038" y="54949"/>
                    </a:cubicBezTo>
                    <a:cubicBezTo>
                      <a:pt x="12026" y="55103"/>
                      <a:pt x="12026" y="55258"/>
                      <a:pt x="12014" y="55425"/>
                    </a:cubicBezTo>
                    <a:cubicBezTo>
                      <a:pt x="12002" y="55568"/>
                      <a:pt x="11991" y="55711"/>
                      <a:pt x="11991" y="55853"/>
                    </a:cubicBezTo>
                    <a:cubicBezTo>
                      <a:pt x="11979" y="56020"/>
                      <a:pt x="11967" y="56187"/>
                      <a:pt x="11955" y="56354"/>
                    </a:cubicBezTo>
                    <a:cubicBezTo>
                      <a:pt x="11943" y="56496"/>
                      <a:pt x="11943" y="56639"/>
                      <a:pt x="11931" y="56782"/>
                    </a:cubicBezTo>
                    <a:cubicBezTo>
                      <a:pt x="11919" y="56949"/>
                      <a:pt x="11907" y="57127"/>
                      <a:pt x="11895" y="57306"/>
                    </a:cubicBezTo>
                    <a:cubicBezTo>
                      <a:pt x="11883" y="57449"/>
                      <a:pt x="11883" y="57580"/>
                      <a:pt x="11871" y="57723"/>
                    </a:cubicBezTo>
                    <a:cubicBezTo>
                      <a:pt x="11860" y="57901"/>
                      <a:pt x="11848" y="58092"/>
                      <a:pt x="11836" y="58270"/>
                    </a:cubicBezTo>
                    <a:cubicBezTo>
                      <a:pt x="11824" y="58413"/>
                      <a:pt x="11812" y="58556"/>
                      <a:pt x="11812" y="58699"/>
                    </a:cubicBezTo>
                    <a:cubicBezTo>
                      <a:pt x="11788" y="58878"/>
                      <a:pt x="11776" y="59068"/>
                      <a:pt x="11764" y="59259"/>
                    </a:cubicBezTo>
                    <a:cubicBezTo>
                      <a:pt x="11764" y="59402"/>
                      <a:pt x="11752" y="59556"/>
                      <a:pt x="11740" y="59723"/>
                    </a:cubicBezTo>
                    <a:cubicBezTo>
                      <a:pt x="11729" y="59890"/>
                      <a:pt x="11717" y="60068"/>
                      <a:pt x="11705" y="60247"/>
                    </a:cubicBezTo>
                    <a:cubicBezTo>
                      <a:pt x="11693" y="60414"/>
                      <a:pt x="11681" y="60580"/>
                      <a:pt x="11669" y="60747"/>
                    </a:cubicBezTo>
                    <a:cubicBezTo>
                      <a:pt x="11657" y="60937"/>
                      <a:pt x="11645" y="61116"/>
                      <a:pt x="11633" y="61295"/>
                    </a:cubicBezTo>
                    <a:cubicBezTo>
                      <a:pt x="11621" y="61449"/>
                      <a:pt x="11610" y="61604"/>
                      <a:pt x="11610" y="61759"/>
                    </a:cubicBezTo>
                    <a:cubicBezTo>
                      <a:pt x="11586" y="61961"/>
                      <a:pt x="11574" y="62176"/>
                      <a:pt x="11562" y="62378"/>
                    </a:cubicBezTo>
                    <a:cubicBezTo>
                      <a:pt x="11550" y="62497"/>
                      <a:pt x="11550" y="62616"/>
                      <a:pt x="11538" y="62735"/>
                    </a:cubicBezTo>
                    <a:cubicBezTo>
                      <a:pt x="11526" y="62997"/>
                      <a:pt x="11502" y="63259"/>
                      <a:pt x="11490" y="63521"/>
                    </a:cubicBezTo>
                    <a:cubicBezTo>
                      <a:pt x="11490" y="63533"/>
                      <a:pt x="11479" y="63557"/>
                      <a:pt x="11479" y="63581"/>
                    </a:cubicBezTo>
                    <a:cubicBezTo>
                      <a:pt x="11443" y="64081"/>
                      <a:pt x="11419" y="64605"/>
                      <a:pt x="11383" y="65117"/>
                    </a:cubicBezTo>
                    <a:cubicBezTo>
                      <a:pt x="11371" y="65283"/>
                      <a:pt x="11359" y="65438"/>
                      <a:pt x="11348" y="65605"/>
                    </a:cubicBezTo>
                    <a:cubicBezTo>
                      <a:pt x="11336" y="65736"/>
                      <a:pt x="11324" y="65879"/>
                      <a:pt x="11324" y="66021"/>
                    </a:cubicBezTo>
                    <a:cubicBezTo>
                      <a:pt x="11300" y="66271"/>
                      <a:pt x="11288" y="66510"/>
                      <a:pt x="11264" y="66771"/>
                    </a:cubicBezTo>
                    <a:cubicBezTo>
                      <a:pt x="11252" y="66926"/>
                      <a:pt x="11240" y="67081"/>
                      <a:pt x="11240" y="67248"/>
                    </a:cubicBezTo>
                    <a:cubicBezTo>
                      <a:pt x="11217" y="67474"/>
                      <a:pt x="11205" y="67688"/>
                      <a:pt x="11193" y="67914"/>
                    </a:cubicBezTo>
                    <a:cubicBezTo>
                      <a:pt x="11133" y="68712"/>
                      <a:pt x="11086" y="69510"/>
                      <a:pt x="11026" y="70331"/>
                    </a:cubicBezTo>
                    <a:cubicBezTo>
                      <a:pt x="11026" y="70355"/>
                      <a:pt x="11026" y="70367"/>
                      <a:pt x="11026" y="70391"/>
                    </a:cubicBezTo>
                    <a:cubicBezTo>
                      <a:pt x="11002" y="70772"/>
                      <a:pt x="10978" y="71165"/>
                      <a:pt x="10955" y="71546"/>
                    </a:cubicBezTo>
                    <a:cubicBezTo>
                      <a:pt x="10943" y="71713"/>
                      <a:pt x="10931" y="71879"/>
                      <a:pt x="10919" y="72046"/>
                    </a:cubicBezTo>
                    <a:cubicBezTo>
                      <a:pt x="10907" y="72296"/>
                      <a:pt x="10883" y="72546"/>
                      <a:pt x="10871" y="72808"/>
                    </a:cubicBezTo>
                    <a:cubicBezTo>
                      <a:pt x="10859" y="72987"/>
                      <a:pt x="10848" y="73165"/>
                      <a:pt x="10836" y="73344"/>
                    </a:cubicBezTo>
                    <a:cubicBezTo>
                      <a:pt x="10824" y="73594"/>
                      <a:pt x="10800" y="73832"/>
                      <a:pt x="10788" y="74082"/>
                    </a:cubicBezTo>
                    <a:cubicBezTo>
                      <a:pt x="10776" y="74284"/>
                      <a:pt x="10764" y="74475"/>
                      <a:pt x="10752" y="74665"/>
                    </a:cubicBezTo>
                    <a:cubicBezTo>
                      <a:pt x="10728" y="74903"/>
                      <a:pt x="10717" y="75142"/>
                      <a:pt x="10705" y="75380"/>
                    </a:cubicBezTo>
                    <a:cubicBezTo>
                      <a:pt x="10693" y="75594"/>
                      <a:pt x="10681" y="75796"/>
                      <a:pt x="10669" y="75999"/>
                    </a:cubicBezTo>
                    <a:cubicBezTo>
                      <a:pt x="10645" y="76237"/>
                      <a:pt x="10633" y="76475"/>
                      <a:pt x="10621" y="76701"/>
                    </a:cubicBezTo>
                    <a:cubicBezTo>
                      <a:pt x="10609" y="76916"/>
                      <a:pt x="10597" y="77130"/>
                      <a:pt x="10586" y="77344"/>
                    </a:cubicBezTo>
                    <a:cubicBezTo>
                      <a:pt x="10562" y="77582"/>
                      <a:pt x="10550" y="77820"/>
                      <a:pt x="10538" y="78059"/>
                    </a:cubicBezTo>
                    <a:cubicBezTo>
                      <a:pt x="10526" y="78273"/>
                      <a:pt x="10514" y="78487"/>
                      <a:pt x="10502" y="78702"/>
                    </a:cubicBezTo>
                    <a:cubicBezTo>
                      <a:pt x="10478" y="78940"/>
                      <a:pt x="10467" y="79190"/>
                      <a:pt x="10455" y="79428"/>
                    </a:cubicBezTo>
                    <a:cubicBezTo>
                      <a:pt x="10443" y="79654"/>
                      <a:pt x="10431" y="79868"/>
                      <a:pt x="10419" y="80095"/>
                    </a:cubicBezTo>
                    <a:cubicBezTo>
                      <a:pt x="10395" y="80333"/>
                      <a:pt x="10383" y="80571"/>
                      <a:pt x="10371" y="80821"/>
                    </a:cubicBezTo>
                    <a:cubicBezTo>
                      <a:pt x="10359" y="81047"/>
                      <a:pt x="10347" y="81273"/>
                      <a:pt x="10336" y="81499"/>
                    </a:cubicBezTo>
                    <a:cubicBezTo>
                      <a:pt x="10312" y="81750"/>
                      <a:pt x="10300" y="81988"/>
                      <a:pt x="10288" y="82250"/>
                    </a:cubicBezTo>
                    <a:cubicBezTo>
                      <a:pt x="10276" y="82464"/>
                      <a:pt x="10264" y="82690"/>
                      <a:pt x="10252" y="82916"/>
                    </a:cubicBezTo>
                    <a:cubicBezTo>
                      <a:pt x="10228" y="83166"/>
                      <a:pt x="10216" y="83428"/>
                      <a:pt x="10205" y="83678"/>
                    </a:cubicBezTo>
                    <a:cubicBezTo>
                      <a:pt x="10193" y="83916"/>
                      <a:pt x="10181" y="84143"/>
                      <a:pt x="10169" y="84381"/>
                    </a:cubicBezTo>
                    <a:cubicBezTo>
                      <a:pt x="10145" y="84631"/>
                      <a:pt x="9859" y="89274"/>
                      <a:pt x="9847" y="89524"/>
                    </a:cubicBezTo>
                    <a:cubicBezTo>
                      <a:pt x="9835" y="89762"/>
                      <a:pt x="9824" y="90001"/>
                      <a:pt x="9812" y="90251"/>
                    </a:cubicBezTo>
                    <a:cubicBezTo>
                      <a:pt x="9788" y="90501"/>
                      <a:pt x="9776" y="90763"/>
                      <a:pt x="9764" y="91024"/>
                    </a:cubicBezTo>
                    <a:cubicBezTo>
                      <a:pt x="9752" y="91263"/>
                      <a:pt x="9740" y="91501"/>
                      <a:pt x="9728" y="91739"/>
                    </a:cubicBezTo>
                    <a:cubicBezTo>
                      <a:pt x="9716" y="92001"/>
                      <a:pt x="9693" y="92263"/>
                      <a:pt x="9681" y="92537"/>
                    </a:cubicBezTo>
                    <a:cubicBezTo>
                      <a:pt x="9669" y="92775"/>
                      <a:pt x="9657" y="93013"/>
                      <a:pt x="9645" y="93251"/>
                    </a:cubicBezTo>
                    <a:cubicBezTo>
                      <a:pt x="9633" y="93525"/>
                      <a:pt x="9621" y="93799"/>
                      <a:pt x="9597" y="94072"/>
                    </a:cubicBezTo>
                    <a:cubicBezTo>
                      <a:pt x="9585" y="94311"/>
                      <a:pt x="9574" y="94549"/>
                      <a:pt x="9562" y="94787"/>
                    </a:cubicBezTo>
                    <a:cubicBezTo>
                      <a:pt x="9550" y="95061"/>
                      <a:pt x="9538" y="95335"/>
                      <a:pt x="9526" y="95608"/>
                    </a:cubicBezTo>
                    <a:cubicBezTo>
                      <a:pt x="9514" y="95858"/>
                      <a:pt x="9502" y="96108"/>
                      <a:pt x="9490" y="96358"/>
                    </a:cubicBezTo>
                    <a:cubicBezTo>
                      <a:pt x="9478" y="96632"/>
                      <a:pt x="9466" y="96918"/>
                      <a:pt x="9443" y="97192"/>
                    </a:cubicBezTo>
                    <a:cubicBezTo>
                      <a:pt x="9431" y="97442"/>
                      <a:pt x="9419" y="97692"/>
                      <a:pt x="9407" y="97942"/>
                    </a:cubicBezTo>
                    <a:cubicBezTo>
                      <a:pt x="9395" y="98240"/>
                      <a:pt x="9383" y="98537"/>
                      <a:pt x="9371" y="98835"/>
                    </a:cubicBezTo>
                    <a:cubicBezTo>
                      <a:pt x="9359" y="99073"/>
                      <a:pt x="9347" y="99299"/>
                      <a:pt x="9335" y="99537"/>
                    </a:cubicBezTo>
                    <a:cubicBezTo>
                      <a:pt x="9324" y="99859"/>
                      <a:pt x="9300" y="100180"/>
                      <a:pt x="9288" y="100514"/>
                    </a:cubicBezTo>
                    <a:cubicBezTo>
                      <a:pt x="9276" y="100728"/>
                      <a:pt x="9276" y="100942"/>
                      <a:pt x="9264" y="101169"/>
                    </a:cubicBezTo>
                    <a:cubicBezTo>
                      <a:pt x="9240" y="101514"/>
                      <a:pt x="9228" y="101859"/>
                      <a:pt x="9216" y="102216"/>
                    </a:cubicBezTo>
                    <a:cubicBezTo>
                      <a:pt x="9204" y="102419"/>
                      <a:pt x="9193" y="102621"/>
                      <a:pt x="9193" y="102824"/>
                    </a:cubicBezTo>
                    <a:cubicBezTo>
                      <a:pt x="9169" y="103371"/>
                      <a:pt x="9145" y="103931"/>
                      <a:pt x="9121" y="104490"/>
                    </a:cubicBezTo>
                    <a:lnTo>
                      <a:pt x="26730" y="104586"/>
                    </a:lnTo>
                    <a:cubicBezTo>
                      <a:pt x="26207" y="87036"/>
                      <a:pt x="25873" y="74296"/>
                      <a:pt x="25326" y="62128"/>
                    </a:cubicBezTo>
                    <a:cubicBezTo>
                      <a:pt x="24933" y="53472"/>
                      <a:pt x="24159" y="40185"/>
                      <a:pt x="24159" y="40125"/>
                    </a:cubicBezTo>
                    <a:cubicBezTo>
                      <a:pt x="24159" y="39328"/>
                      <a:pt x="24540" y="37899"/>
                      <a:pt x="24956" y="36875"/>
                    </a:cubicBezTo>
                    <a:cubicBezTo>
                      <a:pt x="25397" y="35768"/>
                      <a:pt x="26540" y="32720"/>
                      <a:pt x="26778" y="31422"/>
                    </a:cubicBezTo>
                    <a:cubicBezTo>
                      <a:pt x="27028" y="30124"/>
                      <a:pt x="27635" y="27433"/>
                      <a:pt x="27873" y="26457"/>
                    </a:cubicBezTo>
                    <a:cubicBezTo>
                      <a:pt x="28254" y="24993"/>
                      <a:pt x="28457" y="23349"/>
                      <a:pt x="28457" y="23349"/>
                    </a:cubicBezTo>
                    <a:cubicBezTo>
                      <a:pt x="28457" y="23349"/>
                      <a:pt x="30433" y="20087"/>
                      <a:pt x="31195" y="18992"/>
                    </a:cubicBezTo>
                    <a:cubicBezTo>
                      <a:pt x="31969" y="17885"/>
                      <a:pt x="33981" y="14956"/>
                      <a:pt x="34529" y="13610"/>
                    </a:cubicBezTo>
                    <a:cubicBezTo>
                      <a:pt x="35077" y="12277"/>
                      <a:pt x="34720" y="11336"/>
                      <a:pt x="34124" y="11038"/>
                    </a:cubicBezTo>
                    <a:cubicBezTo>
                      <a:pt x="33948" y="10956"/>
                      <a:pt x="33729" y="10898"/>
                      <a:pt x="33482" y="10898"/>
                    </a:cubicBezTo>
                    <a:cubicBezTo>
                      <a:pt x="32877" y="10898"/>
                      <a:pt x="32104" y="11244"/>
                      <a:pt x="31386" y="12420"/>
                    </a:cubicBezTo>
                    <a:cubicBezTo>
                      <a:pt x="30374" y="14075"/>
                      <a:pt x="28302" y="16968"/>
                      <a:pt x="27492" y="17980"/>
                    </a:cubicBezTo>
                    <a:cubicBezTo>
                      <a:pt x="26746" y="18888"/>
                      <a:pt x="25921" y="20151"/>
                      <a:pt x="25401" y="20151"/>
                    </a:cubicBezTo>
                    <a:cubicBezTo>
                      <a:pt x="25349" y="20151"/>
                      <a:pt x="25300" y="20138"/>
                      <a:pt x="25254" y="20111"/>
                    </a:cubicBezTo>
                    <a:cubicBezTo>
                      <a:pt x="24742" y="19825"/>
                      <a:pt x="24968" y="18063"/>
                      <a:pt x="25421" y="16765"/>
                    </a:cubicBezTo>
                    <a:cubicBezTo>
                      <a:pt x="25873" y="15468"/>
                      <a:pt x="26790" y="12372"/>
                      <a:pt x="27076" y="10884"/>
                    </a:cubicBezTo>
                    <a:cubicBezTo>
                      <a:pt x="27350" y="9395"/>
                      <a:pt x="28493" y="5931"/>
                      <a:pt x="28612" y="5192"/>
                    </a:cubicBezTo>
                    <a:cubicBezTo>
                      <a:pt x="28719" y="4442"/>
                      <a:pt x="28314" y="3645"/>
                      <a:pt x="27445" y="3299"/>
                    </a:cubicBezTo>
                    <a:cubicBezTo>
                      <a:pt x="27251" y="3223"/>
                      <a:pt x="27055" y="3181"/>
                      <a:pt x="26861" y="3181"/>
                    </a:cubicBezTo>
                    <a:cubicBezTo>
                      <a:pt x="26173" y="3181"/>
                      <a:pt x="25503" y="3707"/>
                      <a:pt x="24992" y="5109"/>
                    </a:cubicBezTo>
                    <a:cubicBezTo>
                      <a:pt x="24337" y="6907"/>
                      <a:pt x="23766" y="9324"/>
                      <a:pt x="23468" y="10384"/>
                    </a:cubicBezTo>
                    <a:cubicBezTo>
                      <a:pt x="23159" y="11455"/>
                      <a:pt x="21111" y="16896"/>
                      <a:pt x="20682" y="17634"/>
                    </a:cubicBezTo>
                    <a:cubicBezTo>
                      <a:pt x="20540" y="17885"/>
                      <a:pt x="20340" y="18000"/>
                      <a:pt x="20139" y="18000"/>
                    </a:cubicBezTo>
                    <a:cubicBezTo>
                      <a:pt x="19749" y="18000"/>
                      <a:pt x="19361" y="17568"/>
                      <a:pt x="19408" y="16861"/>
                    </a:cubicBezTo>
                    <a:cubicBezTo>
                      <a:pt x="19480" y="15789"/>
                      <a:pt x="19420" y="12348"/>
                      <a:pt x="19313" y="10848"/>
                    </a:cubicBezTo>
                    <a:cubicBezTo>
                      <a:pt x="19206" y="9360"/>
                      <a:pt x="19075" y="6705"/>
                      <a:pt x="19051" y="5728"/>
                    </a:cubicBezTo>
                    <a:cubicBezTo>
                      <a:pt x="19027" y="4740"/>
                      <a:pt x="19063" y="2466"/>
                      <a:pt x="19039" y="1859"/>
                    </a:cubicBezTo>
                    <a:cubicBezTo>
                      <a:pt x="19015" y="1252"/>
                      <a:pt x="18896" y="37"/>
                      <a:pt x="17408" y="1"/>
                    </a:cubicBezTo>
                    <a:cubicBezTo>
                      <a:pt x="17388" y="1"/>
                      <a:pt x="17369" y="1"/>
                      <a:pt x="17350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7;p27">
                <a:extLst>
                  <a:ext uri="{FF2B5EF4-FFF2-40B4-BE49-F238E27FC236}">
                    <a16:creationId xmlns:a16="http://schemas.microsoft.com/office/drawing/2014/main" id="{4C6F0540-7D3D-4405-99DA-F6D1A77CCCC9}"/>
                  </a:ext>
                </a:extLst>
              </p:cNvPr>
              <p:cNvSpPr/>
              <p:nvPr/>
            </p:nvSpPr>
            <p:spPr>
              <a:xfrm>
                <a:off x="7444594" y="3800086"/>
                <a:ext cx="365352" cy="1042229"/>
              </a:xfrm>
              <a:custGeom>
                <a:avLst/>
                <a:gdLst/>
                <a:ahLst/>
                <a:cxnLst/>
                <a:rect l="l" t="t" r="r" b="b"/>
                <a:pathLst>
                  <a:path w="19813" h="56520" extrusionOk="0">
                    <a:moveTo>
                      <a:pt x="3835" y="1"/>
                    </a:moveTo>
                    <a:cubicBezTo>
                      <a:pt x="3835" y="1"/>
                      <a:pt x="346" y="49769"/>
                      <a:pt x="1" y="56317"/>
                    </a:cubicBezTo>
                    <a:lnTo>
                      <a:pt x="19813" y="56520"/>
                    </a:lnTo>
                    <a:cubicBezTo>
                      <a:pt x="19813" y="56520"/>
                      <a:pt x="18098" y="8633"/>
                      <a:pt x="17146" y="680"/>
                    </a:cubicBezTo>
                    <a:cubicBezTo>
                      <a:pt x="17146" y="680"/>
                      <a:pt x="15466" y="739"/>
                      <a:pt x="13258" y="739"/>
                    </a:cubicBezTo>
                    <a:cubicBezTo>
                      <a:pt x="10056" y="739"/>
                      <a:pt x="5744" y="614"/>
                      <a:pt x="3835" y="1"/>
                    </a:cubicBezTo>
                    <a:close/>
                  </a:path>
                </a:pathLst>
              </a:custGeom>
              <a:solidFill>
                <a:srgbClr val="EAE6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1" name="Google Shape;228;p27">
                <a:extLst>
                  <a:ext uri="{FF2B5EF4-FFF2-40B4-BE49-F238E27FC236}">
                    <a16:creationId xmlns:a16="http://schemas.microsoft.com/office/drawing/2014/main" id="{87C7ABA2-B902-4810-BBC8-C200C1B435F9}"/>
                  </a:ext>
                </a:extLst>
              </p:cNvPr>
              <p:cNvSpPr/>
              <p:nvPr/>
            </p:nvSpPr>
            <p:spPr>
              <a:xfrm>
                <a:off x="7512730" y="3788045"/>
                <a:ext cx="257717" cy="52425"/>
              </a:xfrm>
              <a:custGeom>
                <a:avLst/>
                <a:gdLst/>
                <a:ahLst/>
                <a:cxnLst/>
                <a:rect l="l" t="t" r="r" b="b"/>
                <a:pathLst>
                  <a:path w="13976" h="2843" extrusionOk="0">
                    <a:moveTo>
                      <a:pt x="609" y="0"/>
                    </a:moveTo>
                    <a:cubicBezTo>
                      <a:pt x="7" y="0"/>
                      <a:pt x="1" y="847"/>
                      <a:pt x="45" y="2023"/>
                    </a:cubicBezTo>
                    <a:cubicBezTo>
                      <a:pt x="45" y="2023"/>
                      <a:pt x="1819" y="2749"/>
                      <a:pt x="6486" y="2833"/>
                    </a:cubicBezTo>
                    <a:cubicBezTo>
                      <a:pt x="6813" y="2839"/>
                      <a:pt x="7130" y="2843"/>
                      <a:pt x="7436" y="2843"/>
                    </a:cubicBezTo>
                    <a:cubicBezTo>
                      <a:pt x="11488" y="2843"/>
                      <a:pt x="13630" y="2297"/>
                      <a:pt x="13630" y="2297"/>
                    </a:cubicBezTo>
                    <a:cubicBezTo>
                      <a:pt x="13630" y="2297"/>
                      <a:pt x="13976" y="219"/>
                      <a:pt x="13186" y="219"/>
                    </a:cubicBezTo>
                    <a:cubicBezTo>
                      <a:pt x="13160" y="219"/>
                      <a:pt x="13134" y="221"/>
                      <a:pt x="13106" y="225"/>
                    </a:cubicBezTo>
                    <a:cubicBezTo>
                      <a:pt x="12612" y="306"/>
                      <a:pt x="10294" y="710"/>
                      <a:pt x="7653" y="710"/>
                    </a:cubicBezTo>
                    <a:cubicBezTo>
                      <a:pt x="7172" y="710"/>
                      <a:pt x="6681" y="697"/>
                      <a:pt x="6188" y="666"/>
                    </a:cubicBezTo>
                    <a:cubicBezTo>
                      <a:pt x="3283" y="487"/>
                      <a:pt x="1580" y="213"/>
                      <a:pt x="795" y="23"/>
                    </a:cubicBezTo>
                    <a:cubicBezTo>
                      <a:pt x="727" y="8"/>
                      <a:pt x="666" y="0"/>
                      <a:pt x="6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229;p27">
              <a:extLst>
                <a:ext uri="{FF2B5EF4-FFF2-40B4-BE49-F238E27FC236}">
                  <a16:creationId xmlns:a16="http://schemas.microsoft.com/office/drawing/2014/main" id="{1F9084CC-38EE-4611-971E-5B496137A3DA}"/>
                </a:ext>
              </a:extLst>
            </p:cNvPr>
            <p:cNvGrpSpPr/>
            <p:nvPr/>
          </p:nvGrpSpPr>
          <p:grpSpPr>
            <a:xfrm>
              <a:off x="4865760" y="2319225"/>
              <a:ext cx="748461" cy="2536053"/>
              <a:chOff x="4865760" y="2319225"/>
              <a:chExt cx="748461" cy="2536053"/>
            </a:xfrm>
          </p:grpSpPr>
          <p:sp>
            <p:nvSpPr>
              <p:cNvPr id="50" name="Google Shape;230;p27">
                <a:extLst>
                  <a:ext uri="{FF2B5EF4-FFF2-40B4-BE49-F238E27FC236}">
                    <a16:creationId xmlns:a16="http://schemas.microsoft.com/office/drawing/2014/main" id="{AE6D96EA-F7C6-4C17-BE0E-4FC4D0B0AA53}"/>
                  </a:ext>
                </a:extLst>
              </p:cNvPr>
              <p:cNvSpPr/>
              <p:nvPr/>
            </p:nvSpPr>
            <p:spPr>
              <a:xfrm>
                <a:off x="4865760" y="2319225"/>
                <a:ext cx="748461" cy="2536053"/>
              </a:xfrm>
              <a:custGeom>
                <a:avLst/>
                <a:gdLst/>
                <a:ahLst/>
                <a:cxnLst/>
                <a:rect l="l" t="t" r="r" b="b"/>
                <a:pathLst>
                  <a:path w="40589" h="137530" extrusionOk="0">
                    <a:moveTo>
                      <a:pt x="19534" y="0"/>
                    </a:moveTo>
                    <a:cubicBezTo>
                      <a:pt x="19519" y="0"/>
                      <a:pt x="19505" y="0"/>
                      <a:pt x="19491" y="0"/>
                    </a:cubicBezTo>
                    <a:cubicBezTo>
                      <a:pt x="17752" y="24"/>
                      <a:pt x="17228" y="1608"/>
                      <a:pt x="17252" y="2917"/>
                    </a:cubicBezTo>
                    <a:cubicBezTo>
                      <a:pt x="17264" y="4215"/>
                      <a:pt x="17312" y="6335"/>
                      <a:pt x="17217" y="7585"/>
                    </a:cubicBezTo>
                    <a:cubicBezTo>
                      <a:pt x="17109" y="8835"/>
                      <a:pt x="17109" y="12371"/>
                      <a:pt x="17181" y="13990"/>
                    </a:cubicBezTo>
                    <a:cubicBezTo>
                      <a:pt x="17252" y="15621"/>
                      <a:pt x="17990" y="20181"/>
                      <a:pt x="16788" y="20301"/>
                    </a:cubicBezTo>
                    <a:cubicBezTo>
                      <a:pt x="16774" y="20302"/>
                      <a:pt x="16760" y="20303"/>
                      <a:pt x="16746" y="20303"/>
                    </a:cubicBezTo>
                    <a:cubicBezTo>
                      <a:pt x="15550" y="20303"/>
                      <a:pt x="14032" y="14786"/>
                      <a:pt x="13585" y="13609"/>
                    </a:cubicBezTo>
                    <a:cubicBezTo>
                      <a:pt x="13145" y="12419"/>
                      <a:pt x="12395" y="9823"/>
                      <a:pt x="11954" y="8799"/>
                    </a:cubicBezTo>
                    <a:cubicBezTo>
                      <a:pt x="11536" y="7852"/>
                      <a:pt x="10801" y="3931"/>
                      <a:pt x="8810" y="3931"/>
                    </a:cubicBezTo>
                    <a:cubicBezTo>
                      <a:pt x="8648" y="3931"/>
                      <a:pt x="8478" y="3957"/>
                      <a:pt x="8299" y="4013"/>
                    </a:cubicBezTo>
                    <a:cubicBezTo>
                      <a:pt x="5918" y="4751"/>
                      <a:pt x="6715" y="7073"/>
                      <a:pt x="7108" y="8478"/>
                    </a:cubicBezTo>
                    <a:cubicBezTo>
                      <a:pt x="7513" y="9883"/>
                      <a:pt x="9049" y="15133"/>
                      <a:pt x="9561" y="17193"/>
                    </a:cubicBezTo>
                    <a:cubicBezTo>
                      <a:pt x="10085" y="19253"/>
                      <a:pt x="12228" y="25789"/>
                      <a:pt x="11454" y="28135"/>
                    </a:cubicBezTo>
                    <a:cubicBezTo>
                      <a:pt x="11144" y="29040"/>
                      <a:pt x="10894" y="29492"/>
                      <a:pt x="10632" y="29611"/>
                    </a:cubicBezTo>
                    <a:cubicBezTo>
                      <a:pt x="10587" y="29634"/>
                      <a:pt x="10541" y="29644"/>
                      <a:pt x="10492" y="29644"/>
                    </a:cubicBezTo>
                    <a:cubicBezTo>
                      <a:pt x="10413" y="29644"/>
                      <a:pt x="10328" y="29615"/>
                      <a:pt x="10240" y="29564"/>
                    </a:cubicBezTo>
                    <a:cubicBezTo>
                      <a:pt x="10120" y="29492"/>
                      <a:pt x="10013" y="29385"/>
                      <a:pt x="9882" y="29254"/>
                    </a:cubicBezTo>
                    <a:cubicBezTo>
                      <a:pt x="9847" y="29218"/>
                      <a:pt x="9823" y="29183"/>
                      <a:pt x="9787" y="29147"/>
                    </a:cubicBezTo>
                    <a:cubicBezTo>
                      <a:pt x="9787" y="29147"/>
                      <a:pt x="9787" y="29147"/>
                      <a:pt x="9787" y="29135"/>
                    </a:cubicBezTo>
                    <a:cubicBezTo>
                      <a:pt x="9656" y="28992"/>
                      <a:pt x="9513" y="28802"/>
                      <a:pt x="9358" y="28599"/>
                    </a:cubicBezTo>
                    <a:cubicBezTo>
                      <a:pt x="9311" y="28540"/>
                      <a:pt x="9275" y="28492"/>
                      <a:pt x="9227" y="28432"/>
                    </a:cubicBezTo>
                    <a:cubicBezTo>
                      <a:pt x="9192" y="28385"/>
                      <a:pt x="9156" y="28325"/>
                      <a:pt x="9120" y="28278"/>
                    </a:cubicBezTo>
                    <a:cubicBezTo>
                      <a:pt x="8144" y="27004"/>
                      <a:pt x="7084" y="24992"/>
                      <a:pt x="5608" y="23706"/>
                    </a:cubicBezTo>
                    <a:cubicBezTo>
                      <a:pt x="5394" y="23527"/>
                      <a:pt x="5179" y="23349"/>
                      <a:pt x="4941" y="23206"/>
                    </a:cubicBezTo>
                    <a:cubicBezTo>
                      <a:pt x="4846" y="23134"/>
                      <a:pt x="4739" y="23075"/>
                      <a:pt x="4620" y="23003"/>
                    </a:cubicBezTo>
                    <a:cubicBezTo>
                      <a:pt x="4536" y="22956"/>
                      <a:pt x="4453" y="22908"/>
                      <a:pt x="4370" y="22860"/>
                    </a:cubicBezTo>
                    <a:cubicBezTo>
                      <a:pt x="4310" y="22837"/>
                      <a:pt x="4251" y="22813"/>
                      <a:pt x="4191" y="22777"/>
                    </a:cubicBezTo>
                    <a:cubicBezTo>
                      <a:pt x="3941" y="22658"/>
                      <a:pt x="3667" y="22539"/>
                      <a:pt x="3382" y="22444"/>
                    </a:cubicBezTo>
                    <a:cubicBezTo>
                      <a:pt x="3274" y="22396"/>
                      <a:pt x="3155" y="22360"/>
                      <a:pt x="3048" y="22336"/>
                    </a:cubicBezTo>
                    <a:cubicBezTo>
                      <a:pt x="2674" y="22228"/>
                      <a:pt x="2292" y="22161"/>
                      <a:pt x="1929" y="22161"/>
                    </a:cubicBezTo>
                    <a:cubicBezTo>
                      <a:pt x="1852" y="22161"/>
                      <a:pt x="1777" y="22164"/>
                      <a:pt x="1703" y="22170"/>
                    </a:cubicBezTo>
                    <a:cubicBezTo>
                      <a:pt x="1643" y="22170"/>
                      <a:pt x="1596" y="22182"/>
                      <a:pt x="1548" y="22182"/>
                    </a:cubicBezTo>
                    <a:cubicBezTo>
                      <a:pt x="1262" y="22229"/>
                      <a:pt x="988" y="22313"/>
                      <a:pt x="750" y="22467"/>
                    </a:cubicBezTo>
                    <a:cubicBezTo>
                      <a:pt x="667" y="22515"/>
                      <a:pt x="584" y="22575"/>
                      <a:pt x="512" y="22634"/>
                    </a:cubicBezTo>
                    <a:cubicBezTo>
                      <a:pt x="334" y="22801"/>
                      <a:pt x="203" y="22956"/>
                      <a:pt x="131" y="23087"/>
                    </a:cubicBezTo>
                    <a:cubicBezTo>
                      <a:pt x="60" y="23206"/>
                      <a:pt x="36" y="23313"/>
                      <a:pt x="36" y="23420"/>
                    </a:cubicBezTo>
                    <a:cubicBezTo>
                      <a:pt x="0" y="24015"/>
                      <a:pt x="810" y="24503"/>
                      <a:pt x="1369" y="25396"/>
                    </a:cubicBezTo>
                    <a:cubicBezTo>
                      <a:pt x="1441" y="25515"/>
                      <a:pt x="1524" y="25646"/>
                      <a:pt x="1607" y="25801"/>
                    </a:cubicBezTo>
                    <a:cubicBezTo>
                      <a:pt x="1631" y="25861"/>
                      <a:pt x="1667" y="25908"/>
                      <a:pt x="1703" y="25968"/>
                    </a:cubicBezTo>
                    <a:cubicBezTo>
                      <a:pt x="1774" y="26111"/>
                      <a:pt x="1869" y="26266"/>
                      <a:pt x="1953" y="26432"/>
                    </a:cubicBezTo>
                    <a:cubicBezTo>
                      <a:pt x="1977" y="26480"/>
                      <a:pt x="2012" y="26527"/>
                      <a:pt x="2036" y="26575"/>
                    </a:cubicBezTo>
                    <a:cubicBezTo>
                      <a:pt x="2155" y="26801"/>
                      <a:pt x="2298" y="27063"/>
                      <a:pt x="2441" y="27325"/>
                    </a:cubicBezTo>
                    <a:cubicBezTo>
                      <a:pt x="2548" y="27540"/>
                      <a:pt x="2667" y="27766"/>
                      <a:pt x="2786" y="27980"/>
                    </a:cubicBezTo>
                    <a:cubicBezTo>
                      <a:pt x="3512" y="29337"/>
                      <a:pt x="4310" y="30766"/>
                      <a:pt x="4870" y="31433"/>
                    </a:cubicBezTo>
                    <a:cubicBezTo>
                      <a:pt x="5858" y="32612"/>
                      <a:pt x="6132" y="34624"/>
                      <a:pt x="6656" y="35588"/>
                    </a:cubicBezTo>
                    <a:cubicBezTo>
                      <a:pt x="7275" y="36695"/>
                      <a:pt x="8275" y="37898"/>
                      <a:pt x="9180" y="38946"/>
                    </a:cubicBezTo>
                    <a:cubicBezTo>
                      <a:pt x="9406" y="39208"/>
                      <a:pt x="9620" y="39458"/>
                      <a:pt x="9823" y="39684"/>
                    </a:cubicBezTo>
                    <a:cubicBezTo>
                      <a:pt x="9847" y="39720"/>
                      <a:pt x="9870" y="39743"/>
                      <a:pt x="9894" y="39767"/>
                    </a:cubicBezTo>
                    <a:cubicBezTo>
                      <a:pt x="10228" y="40160"/>
                      <a:pt x="10525" y="40505"/>
                      <a:pt x="10751" y="40803"/>
                    </a:cubicBezTo>
                    <a:cubicBezTo>
                      <a:pt x="10966" y="41089"/>
                      <a:pt x="11216" y="41410"/>
                      <a:pt x="11502" y="41756"/>
                    </a:cubicBezTo>
                    <a:cubicBezTo>
                      <a:pt x="11561" y="41827"/>
                      <a:pt x="11621" y="41898"/>
                      <a:pt x="11680" y="41970"/>
                    </a:cubicBezTo>
                    <a:cubicBezTo>
                      <a:pt x="11799" y="42113"/>
                      <a:pt x="11918" y="42256"/>
                      <a:pt x="12037" y="42398"/>
                    </a:cubicBezTo>
                    <a:cubicBezTo>
                      <a:pt x="12085" y="42458"/>
                      <a:pt x="12133" y="42506"/>
                      <a:pt x="12180" y="42565"/>
                    </a:cubicBezTo>
                    <a:cubicBezTo>
                      <a:pt x="12204" y="42589"/>
                      <a:pt x="12228" y="42625"/>
                      <a:pt x="12264" y="42660"/>
                    </a:cubicBezTo>
                    <a:cubicBezTo>
                      <a:pt x="12323" y="42732"/>
                      <a:pt x="12383" y="42791"/>
                      <a:pt x="12442" y="42863"/>
                    </a:cubicBezTo>
                    <a:cubicBezTo>
                      <a:pt x="12478" y="42910"/>
                      <a:pt x="12526" y="42958"/>
                      <a:pt x="12573" y="43006"/>
                    </a:cubicBezTo>
                    <a:cubicBezTo>
                      <a:pt x="12597" y="43041"/>
                      <a:pt x="12633" y="43077"/>
                      <a:pt x="12668" y="43125"/>
                    </a:cubicBezTo>
                    <a:cubicBezTo>
                      <a:pt x="12728" y="43184"/>
                      <a:pt x="12787" y="43244"/>
                      <a:pt x="12847" y="43303"/>
                    </a:cubicBezTo>
                    <a:cubicBezTo>
                      <a:pt x="12871" y="43339"/>
                      <a:pt x="12895" y="43375"/>
                      <a:pt x="12930" y="43399"/>
                    </a:cubicBezTo>
                    <a:cubicBezTo>
                      <a:pt x="12978" y="43458"/>
                      <a:pt x="13037" y="43518"/>
                      <a:pt x="13097" y="43577"/>
                    </a:cubicBezTo>
                    <a:cubicBezTo>
                      <a:pt x="13121" y="43601"/>
                      <a:pt x="13145" y="43625"/>
                      <a:pt x="13168" y="43649"/>
                    </a:cubicBezTo>
                    <a:cubicBezTo>
                      <a:pt x="13240" y="43720"/>
                      <a:pt x="13299" y="43792"/>
                      <a:pt x="13371" y="43863"/>
                    </a:cubicBezTo>
                    <a:cubicBezTo>
                      <a:pt x="13383" y="43875"/>
                      <a:pt x="13407" y="43887"/>
                      <a:pt x="13418" y="43911"/>
                    </a:cubicBezTo>
                    <a:cubicBezTo>
                      <a:pt x="13478" y="43958"/>
                      <a:pt x="13538" y="44018"/>
                      <a:pt x="13597" y="44077"/>
                    </a:cubicBezTo>
                    <a:cubicBezTo>
                      <a:pt x="13609" y="44089"/>
                      <a:pt x="13633" y="44101"/>
                      <a:pt x="13645" y="44113"/>
                    </a:cubicBezTo>
                    <a:cubicBezTo>
                      <a:pt x="13716" y="44184"/>
                      <a:pt x="13776" y="44232"/>
                      <a:pt x="13835" y="44292"/>
                    </a:cubicBezTo>
                    <a:cubicBezTo>
                      <a:pt x="13859" y="44303"/>
                      <a:pt x="13871" y="44315"/>
                      <a:pt x="13883" y="44327"/>
                    </a:cubicBezTo>
                    <a:cubicBezTo>
                      <a:pt x="13942" y="44375"/>
                      <a:pt x="14002" y="44423"/>
                      <a:pt x="14050" y="44470"/>
                    </a:cubicBezTo>
                    <a:cubicBezTo>
                      <a:pt x="14061" y="44470"/>
                      <a:pt x="14073" y="44482"/>
                      <a:pt x="14073" y="44482"/>
                    </a:cubicBezTo>
                    <a:cubicBezTo>
                      <a:pt x="14133" y="44530"/>
                      <a:pt x="14192" y="44565"/>
                      <a:pt x="14252" y="44601"/>
                    </a:cubicBezTo>
                    <a:cubicBezTo>
                      <a:pt x="14264" y="44613"/>
                      <a:pt x="14276" y="44625"/>
                      <a:pt x="14288" y="44637"/>
                    </a:cubicBezTo>
                    <a:cubicBezTo>
                      <a:pt x="14347" y="44661"/>
                      <a:pt x="14395" y="44696"/>
                      <a:pt x="14442" y="44720"/>
                    </a:cubicBezTo>
                    <a:cubicBezTo>
                      <a:pt x="15121" y="45054"/>
                      <a:pt x="14192" y="100644"/>
                      <a:pt x="14026" y="137529"/>
                    </a:cubicBezTo>
                    <a:lnTo>
                      <a:pt x="32099" y="137041"/>
                    </a:lnTo>
                    <a:cubicBezTo>
                      <a:pt x="30885" y="108669"/>
                      <a:pt x="29635" y="44554"/>
                      <a:pt x="29516" y="43458"/>
                    </a:cubicBezTo>
                    <a:cubicBezTo>
                      <a:pt x="29599" y="43137"/>
                      <a:pt x="29671" y="42827"/>
                      <a:pt x="29730" y="42672"/>
                    </a:cubicBezTo>
                    <a:cubicBezTo>
                      <a:pt x="30206" y="41363"/>
                      <a:pt x="31445" y="37755"/>
                      <a:pt x="31683" y="36231"/>
                    </a:cubicBezTo>
                    <a:cubicBezTo>
                      <a:pt x="31909" y="34707"/>
                      <a:pt x="32480" y="32397"/>
                      <a:pt x="32635" y="31242"/>
                    </a:cubicBezTo>
                    <a:cubicBezTo>
                      <a:pt x="32838" y="29659"/>
                      <a:pt x="33135" y="28599"/>
                      <a:pt x="33326" y="26766"/>
                    </a:cubicBezTo>
                    <a:cubicBezTo>
                      <a:pt x="33326" y="26766"/>
                      <a:pt x="35493" y="22872"/>
                      <a:pt x="36350" y="21563"/>
                    </a:cubicBezTo>
                    <a:cubicBezTo>
                      <a:pt x="37195" y="20241"/>
                      <a:pt x="39434" y="16741"/>
                      <a:pt x="40005" y="15157"/>
                    </a:cubicBezTo>
                    <a:cubicBezTo>
                      <a:pt x="40589" y="13574"/>
                      <a:pt x="40136" y="12490"/>
                      <a:pt x="39422" y="12180"/>
                    </a:cubicBezTo>
                    <a:cubicBezTo>
                      <a:pt x="39232" y="12094"/>
                      <a:pt x="38998" y="12036"/>
                      <a:pt x="38736" y="12036"/>
                    </a:cubicBezTo>
                    <a:cubicBezTo>
                      <a:pt x="38027" y="12036"/>
                      <a:pt x="37111" y="12461"/>
                      <a:pt x="36302" y="13895"/>
                    </a:cubicBezTo>
                    <a:cubicBezTo>
                      <a:pt x="35183" y="15871"/>
                      <a:pt x="32897" y="19324"/>
                      <a:pt x="31992" y="20527"/>
                    </a:cubicBezTo>
                    <a:cubicBezTo>
                      <a:pt x="31150" y="21642"/>
                      <a:pt x="30238" y="23159"/>
                      <a:pt x="29624" y="23159"/>
                    </a:cubicBezTo>
                    <a:cubicBezTo>
                      <a:pt x="29570" y="23159"/>
                      <a:pt x="29518" y="23148"/>
                      <a:pt x="29468" y="23122"/>
                    </a:cubicBezTo>
                    <a:cubicBezTo>
                      <a:pt x="28873" y="22801"/>
                      <a:pt x="29051" y="20729"/>
                      <a:pt x="29528" y="19205"/>
                    </a:cubicBezTo>
                    <a:cubicBezTo>
                      <a:pt x="29992" y="17681"/>
                      <a:pt x="30933" y="14026"/>
                      <a:pt x="31206" y="12288"/>
                    </a:cubicBezTo>
                    <a:cubicBezTo>
                      <a:pt x="31468" y="10549"/>
                      <a:pt x="32659" y="6454"/>
                      <a:pt x="32766" y="5584"/>
                    </a:cubicBezTo>
                    <a:cubicBezTo>
                      <a:pt x="32861" y="4715"/>
                      <a:pt x="32361" y="3798"/>
                      <a:pt x="31325" y="3429"/>
                    </a:cubicBezTo>
                    <a:cubicBezTo>
                      <a:pt x="31115" y="3354"/>
                      <a:pt x="30904" y="3313"/>
                      <a:pt x="30695" y="3313"/>
                    </a:cubicBezTo>
                    <a:cubicBezTo>
                      <a:pt x="29874" y="3313"/>
                      <a:pt x="29090" y="3946"/>
                      <a:pt x="28539" y="5644"/>
                    </a:cubicBezTo>
                    <a:cubicBezTo>
                      <a:pt x="27849" y="7763"/>
                      <a:pt x="27289" y="10597"/>
                      <a:pt x="26980" y="11859"/>
                    </a:cubicBezTo>
                    <a:cubicBezTo>
                      <a:pt x="26670" y="13109"/>
                      <a:pt x="24515" y="19550"/>
                      <a:pt x="24051" y="20420"/>
                    </a:cubicBezTo>
                    <a:cubicBezTo>
                      <a:pt x="23884" y="20729"/>
                      <a:pt x="23642" y="20871"/>
                      <a:pt x="23399" y="20871"/>
                    </a:cubicBezTo>
                    <a:cubicBezTo>
                      <a:pt x="22952" y="20871"/>
                      <a:pt x="22504" y="20386"/>
                      <a:pt x="22527" y="19574"/>
                    </a:cubicBezTo>
                    <a:cubicBezTo>
                      <a:pt x="22562" y="18324"/>
                      <a:pt x="22348" y="14312"/>
                      <a:pt x="22158" y="12573"/>
                    </a:cubicBezTo>
                    <a:cubicBezTo>
                      <a:pt x="21967" y="10835"/>
                      <a:pt x="21717" y="7739"/>
                      <a:pt x="21646" y="6596"/>
                    </a:cubicBezTo>
                    <a:cubicBezTo>
                      <a:pt x="21574" y="5465"/>
                      <a:pt x="21527" y="2798"/>
                      <a:pt x="21467" y="2096"/>
                    </a:cubicBezTo>
                    <a:cubicBezTo>
                      <a:pt x="21408" y="1399"/>
                      <a:pt x="21232" y="0"/>
                      <a:pt x="195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31;p27">
                <a:extLst>
                  <a:ext uri="{FF2B5EF4-FFF2-40B4-BE49-F238E27FC236}">
                    <a16:creationId xmlns:a16="http://schemas.microsoft.com/office/drawing/2014/main" id="{04C6CCFA-A068-42D6-A1A6-62100ACAB4B3}"/>
                  </a:ext>
                </a:extLst>
              </p:cNvPr>
              <p:cNvSpPr/>
              <p:nvPr/>
            </p:nvSpPr>
            <p:spPr>
              <a:xfrm>
                <a:off x="5106384" y="3453636"/>
                <a:ext cx="376545" cy="1400758"/>
              </a:xfrm>
              <a:custGeom>
                <a:avLst/>
                <a:gdLst/>
                <a:ahLst/>
                <a:cxnLst/>
                <a:rect l="l" t="t" r="r" b="b"/>
                <a:pathLst>
                  <a:path w="20420" h="75963" extrusionOk="0">
                    <a:moveTo>
                      <a:pt x="17907" y="1"/>
                    </a:moveTo>
                    <a:lnTo>
                      <a:pt x="560" y="1120"/>
                    </a:lnTo>
                    <a:cubicBezTo>
                      <a:pt x="0" y="5382"/>
                      <a:pt x="24" y="66878"/>
                      <a:pt x="155" y="75963"/>
                    </a:cubicBezTo>
                    <a:lnTo>
                      <a:pt x="20420" y="75593"/>
                    </a:lnTo>
                    <a:cubicBezTo>
                      <a:pt x="19789" y="64009"/>
                      <a:pt x="17907" y="1"/>
                      <a:pt x="179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32;p27">
                <a:extLst>
                  <a:ext uri="{FF2B5EF4-FFF2-40B4-BE49-F238E27FC236}">
                    <a16:creationId xmlns:a16="http://schemas.microsoft.com/office/drawing/2014/main" id="{43BC6637-7F48-4CAD-8679-2B67F352771B}"/>
                  </a:ext>
                </a:extLst>
              </p:cNvPr>
              <p:cNvSpPr/>
              <p:nvPr/>
            </p:nvSpPr>
            <p:spPr>
              <a:xfrm>
                <a:off x="5079369" y="3365419"/>
                <a:ext cx="386005" cy="158031"/>
              </a:xfrm>
              <a:custGeom>
                <a:avLst/>
                <a:gdLst/>
                <a:ahLst/>
                <a:cxnLst/>
                <a:rect l="l" t="t" r="r" b="b"/>
                <a:pathLst>
                  <a:path w="20933" h="8570" extrusionOk="0">
                    <a:moveTo>
                      <a:pt x="18483" y="0"/>
                    </a:moveTo>
                    <a:cubicBezTo>
                      <a:pt x="18274" y="0"/>
                      <a:pt x="18044" y="27"/>
                      <a:pt x="17789" y="82"/>
                    </a:cubicBezTo>
                    <a:cubicBezTo>
                      <a:pt x="14538" y="796"/>
                      <a:pt x="13110" y="1046"/>
                      <a:pt x="7657" y="1142"/>
                    </a:cubicBezTo>
                    <a:cubicBezTo>
                      <a:pt x="7627" y="1142"/>
                      <a:pt x="7598" y="1142"/>
                      <a:pt x="7569" y="1142"/>
                    </a:cubicBezTo>
                    <a:cubicBezTo>
                      <a:pt x="6019" y="1142"/>
                      <a:pt x="3878" y="519"/>
                      <a:pt x="2402" y="519"/>
                    </a:cubicBezTo>
                    <a:cubicBezTo>
                      <a:pt x="1731" y="519"/>
                      <a:pt x="1197" y="648"/>
                      <a:pt x="918" y="1023"/>
                    </a:cubicBezTo>
                    <a:cubicBezTo>
                      <a:pt x="1" y="2249"/>
                      <a:pt x="846" y="6487"/>
                      <a:pt x="953" y="7892"/>
                    </a:cubicBezTo>
                    <a:cubicBezTo>
                      <a:pt x="993" y="8405"/>
                      <a:pt x="1644" y="8569"/>
                      <a:pt x="2560" y="8569"/>
                    </a:cubicBezTo>
                    <a:cubicBezTo>
                      <a:pt x="4152" y="8569"/>
                      <a:pt x="6542" y="8074"/>
                      <a:pt x="7895" y="8059"/>
                    </a:cubicBezTo>
                    <a:cubicBezTo>
                      <a:pt x="7941" y="8059"/>
                      <a:pt x="7987" y="8059"/>
                      <a:pt x="8035" y="8059"/>
                    </a:cubicBezTo>
                    <a:cubicBezTo>
                      <a:pt x="9413" y="8059"/>
                      <a:pt x="11490" y="8163"/>
                      <a:pt x="13452" y="8163"/>
                    </a:cubicBezTo>
                    <a:cubicBezTo>
                      <a:pt x="14568" y="8163"/>
                      <a:pt x="15647" y="8129"/>
                      <a:pt x="16539" y="8023"/>
                    </a:cubicBezTo>
                    <a:cubicBezTo>
                      <a:pt x="19039" y="7726"/>
                      <a:pt x="20932" y="7785"/>
                      <a:pt x="20611" y="5594"/>
                    </a:cubicBezTo>
                    <a:cubicBezTo>
                      <a:pt x="20314" y="3565"/>
                      <a:pt x="20918" y="0"/>
                      <a:pt x="18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33;p27">
              <a:extLst>
                <a:ext uri="{FF2B5EF4-FFF2-40B4-BE49-F238E27FC236}">
                  <a16:creationId xmlns:a16="http://schemas.microsoft.com/office/drawing/2014/main" id="{F7AEEED7-2CBB-4914-BD4C-CE55A8F3E3EB}"/>
                </a:ext>
              </a:extLst>
            </p:cNvPr>
            <p:cNvGrpSpPr/>
            <p:nvPr/>
          </p:nvGrpSpPr>
          <p:grpSpPr>
            <a:xfrm>
              <a:off x="5543726" y="2945853"/>
              <a:ext cx="467878" cy="1890764"/>
              <a:chOff x="5543726" y="2945853"/>
              <a:chExt cx="467878" cy="1890764"/>
            </a:xfrm>
          </p:grpSpPr>
          <p:sp>
            <p:nvSpPr>
              <p:cNvPr id="44" name="Google Shape;234;p27">
                <a:extLst>
                  <a:ext uri="{FF2B5EF4-FFF2-40B4-BE49-F238E27FC236}">
                    <a16:creationId xmlns:a16="http://schemas.microsoft.com/office/drawing/2014/main" id="{1AE7297E-7A2F-4099-9F73-1BBE458EA1C7}"/>
                  </a:ext>
                </a:extLst>
              </p:cNvPr>
              <p:cNvSpPr/>
              <p:nvPr/>
            </p:nvSpPr>
            <p:spPr>
              <a:xfrm>
                <a:off x="5624751" y="3134458"/>
                <a:ext cx="347115" cy="512319"/>
              </a:xfrm>
              <a:custGeom>
                <a:avLst/>
                <a:gdLst/>
                <a:ahLst/>
                <a:cxnLst/>
                <a:rect l="l" t="t" r="r" b="b"/>
                <a:pathLst>
                  <a:path w="18824" h="27783" extrusionOk="0">
                    <a:moveTo>
                      <a:pt x="6550" y="0"/>
                    </a:moveTo>
                    <a:cubicBezTo>
                      <a:pt x="6074" y="0"/>
                      <a:pt x="3886" y="5160"/>
                      <a:pt x="3388" y="5160"/>
                    </a:cubicBezTo>
                    <a:cubicBezTo>
                      <a:pt x="3353" y="5160"/>
                      <a:pt x="3327" y="5135"/>
                      <a:pt x="3310" y="5082"/>
                    </a:cubicBezTo>
                    <a:cubicBezTo>
                      <a:pt x="2060" y="4439"/>
                      <a:pt x="964" y="3999"/>
                      <a:pt x="0" y="3463"/>
                    </a:cubicBezTo>
                    <a:lnTo>
                      <a:pt x="0" y="3463"/>
                    </a:lnTo>
                    <a:cubicBezTo>
                      <a:pt x="0" y="3463"/>
                      <a:pt x="2107" y="6999"/>
                      <a:pt x="691" y="14321"/>
                    </a:cubicBezTo>
                    <a:cubicBezTo>
                      <a:pt x="1143" y="14941"/>
                      <a:pt x="1524" y="15417"/>
                      <a:pt x="1738" y="15583"/>
                    </a:cubicBezTo>
                    <a:cubicBezTo>
                      <a:pt x="2024" y="15822"/>
                      <a:pt x="1536" y="18703"/>
                      <a:pt x="476" y="26561"/>
                    </a:cubicBezTo>
                    <a:cubicBezTo>
                      <a:pt x="1544" y="26850"/>
                      <a:pt x="5252" y="27783"/>
                      <a:pt x="8901" y="27783"/>
                    </a:cubicBezTo>
                    <a:cubicBezTo>
                      <a:pt x="10214" y="27783"/>
                      <a:pt x="11520" y="27662"/>
                      <a:pt x="12692" y="27347"/>
                    </a:cubicBezTo>
                    <a:cubicBezTo>
                      <a:pt x="12716" y="22263"/>
                      <a:pt x="12716" y="18941"/>
                      <a:pt x="12752" y="18774"/>
                    </a:cubicBezTo>
                    <a:cubicBezTo>
                      <a:pt x="12906" y="18024"/>
                      <a:pt x="13347" y="16715"/>
                      <a:pt x="14014" y="15691"/>
                    </a:cubicBezTo>
                    <a:cubicBezTo>
                      <a:pt x="14680" y="14655"/>
                      <a:pt x="16431" y="11809"/>
                      <a:pt x="16966" y="10571"/>
                    </a:cubicBezTo>
                    <a:cubicBezTo>
                      <a:pt x="17990" y="8214"/>
                      <a:pt x="18538" y="6189"/>
                      <a:pt x="18824" y="4808"/>
                    </a:cubicBezTo>
                    <a:lnTo>
                      <a:pt x="18824" y="4808"/>
                    </a:lnTo>
                    <a:cubicBezTo>
                      <a:pt x="18657" y="5130"/>
                      <a:pt x="18264" y="5094"/>
                      <a:pt x="18098" y="5416"/>
                    </a:cubicBezTo>
                    <a:cubicBezTo>
                      <a:pt x="16947" y="7599"/>
                      <a:pt x="15453" y="9333"/>
                      <a:pt x="14276" y="9333"/>
                    </a:cubicBezTo>
                    <a:cubicBezTo>
                      <a:pt x="14272" y="9333"/>
                      <a:pt x="14268" y="9333"/>
                      <a:pt x="14264" y="9333"/>
                    </a:cubicBezTo>
                    <a:cubicBezTo>
                      <a:pt x="13430" y="9321"/>
                      <a:pt x="15300" y="4773"/>
                      <a:pt x="15347" y="3391"/>
                    </a:cubicBezTo>
                    <a:lnTo>
                      <a:pt x="15347" y="3391"/>
                    </a:lnTo>
                    <a:cubicBezTo>
                      <a:pt x="15204" y="3487"/>
                      <a:pt x="15042" y="3528"/>
                      <a:pt x="14864" y="3528"/>
                    </a:cubicBezTo>
                    <a:cubicBezTo>
                      <a:pt x="13698" y="3528"/>
                      <a:pt x="11890" y="1752"/>
                      <a:pt x="10882" y="1752"/>
                    </a:cubicBezTo>
                    <a:cubicBezTo>
                      <a:pt x="10698" y="1752"/>
                      <a:pt x="10540" y="1811"/>
                      <a:pt x="10418" y="1951"/>
                    </a:cubicBezTo>
                    <a:cubicBezTo>
                      <a:pt x="9720" y="2764"/>
                      <a:pt x="9227" y="3081"/>
                      <a:pt x="8844" y="3081"/>
                    </a:cubicBezTo>
                    <a:cubicBezTo>
                      <a:pt x="7913" y="3081"/>
                      <a:pt x="7625" y="1211"/>
                      <a:pt x="6596" y="22"/>
                    </a:cubicBezTo>
                    <a:cubicBezTo>
                      <a:pt x="6583" y="7"/>
                      <a:pt x="6568" y="0"/>
                      <a:pt x="6550" y="0"/>
                    </a:cubicBezTo>
                    <a:close/>
                  </a:path>
                </a:pathLst>
              </a:custGeom>
              <a:solidFill>
                <a:srgbClr val="FF8B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35;p27">
                <a:extLst>
                  <a:ext uri="{FF2B5EF4-FFF2-40B4-BE49-F238E27FC236}">
                    <a16:creationId xmlns:a16="http://schemas.microsoft.com/office/drawing/2014/main" id="{F6DD69F4-A12C-4CF3-8F60-EBB71C4B45F3}"/>
                  </a:ext>
                </a:extLst>
              </p:cNvPr>
              <p:cNvSpPr/>
              <p:nvPr/>
            </p:nvSpPr>
            <p:spPr>
              <a:xfrm>
                <a:off x="5639669" y="2945853"/>
                <a:ext cx="228140" cy="327107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17739" extrusionOk="0">
                    <a:moveTo>
                      <a:pt x="4687" y="0"/>
                    </a:moveTo>
                    <a:cubicBezTo>
                      <a:pt x="2846" y="0"/>
                      <a:pt x="1964" y="1219"/>
                      <a:pt x="1715" y="1547"/>
                    </a:cubicBezTo>
                    <a:cubicBezTo>
                      <a:pt x="1668" y="1606"/>
                      <a:pt x="1632" y="1832"/>
                      <a:pt x="1584" y="2166"/>
                    </a:cubicBezTo>
                    <a:cubicBezTo>
                      <a:pt x="1429" y="3297"/>
                      <a:pt x="1251" y="5773"/>
                      <a:pt x="953" y="8369"/>
                    </a:cubicBezTo>
                    <a:cubicBezTo>
                      <a:pt x="810" y="9583"/>
                      <a:pt x="644" y="10822"/>
                      <a:pt x="453" y="11953"/>
                    </a:cubicBezTo>
                    <a:cubicBezTo>
                      <a:pt x="417" y="12155"/>
                      <a:pt x="382" y="12334"/>
                      <a:pt x="370" y="12512"/>
                    </a:cubicBezTo>
                    <a:cubicBezTo>
                      <a:pt x="1" y="13381"/>
                      <a:pt x="727" y="15429"/>
                      <a:pt x="727" y="15429"/>
                    </a:cubicBezTo>
                    <a:cubicBezTo>
                      <a:pt x="1135" y="16105"/>
                      <a:pt x="1782" y="16355"/>
                      <a:pt x="2421" y="16355"/>
                    </a:cubicBezTo>
                    <a:cubicBezTo>
                      <a:pt x="2751" y="16355"/>
                      <a:pt x="3078" y="16289"/>
                      <a:pt x="3370" y="16179"/>
                    </a:cubicBezTo>
                    <a:cubicBezTo>
                      <a:pt x="4585" y="15727"/>
                      <a:pt x="5478" y="13334"/>
                      <a:pt x="6073" y="10667"/>
                    </a:cubicBezTo>
                    <a:lnTo>
                      <a:pt x="6073" y="10667"/>
                    </a:lnTo>
                    <a:cubicBezTo>
                      <a:pt x="5954" y="11464"/>
                      <a:pt x="5823" y="12250"/>
                      <a:pt x="5680" y="12953"/>
                    </a:cubicBezTo>
                    <a:cubicBezTo>
                      <a:pt x="5489" y="13929"/>
                      <a:pt x="4632" y="15965"/>
                      <a:pt x="4799" y="16489"/>
                    </a:cubicBezTo>
                    <a:cubicBezTo>
                      <a:pt x="5085" y="17422"/>
                      <a:pt x="5799" y="17738"/>
                      <a:pt x="6512" y="17738"/>
                    </a:cubicBezTo>
                    <a:cubicBezTo>
                      <a:pt x="6808" y="17738"/>
                      <a:pt x="7105" y="17684"/>
                      <a:pt x="7371" y="17596"/>
                    </a:cubicBezTo>
                    <a:cubicBezTo>
                      <a:pt x="8621" y="17168"/>
                      <a:pt x="10359" y="13334"/>
                      <a:pt x="10859" y="10833"/>
                    </a:cubicBezTo>
                    <a:cubicBezTo>
                      <a:pt x="10943" y="10464"/>
                      <a:pt x="11014" y="10095"/>
                      <a:pt x="11085" y="9726"/>
                    </a:cubicBezTo>
                    <a:cubicBezTo>
                      <a:pt x="11502" y="7619"/>
                      <a:pt x="12371" y="3392"/>
                      <a:pt x="12288" y="2987"/>
                    </a:cubicBezTo>
                    <a:cubicBezTo>
                      <a:pt x="12205" y="2523"/>
                      <a:pt x="11990" y="1320"/>
                      <a:pt x="10192" y="1213"/>
                    </a:cubicBezTo>
                    <a:cubicBezTo>
                      <a:pt x="10086" y="1207"/>
                      <a:pt x="9983" y="1204"/>
                      <a:pt x="9883" y="1204"/>
                    </a:cubicBezTo>
                    <a:cubicBezTo>
                      <a:pt x="8844" y="1204"/>
                      <a:pt x="8106" y="1522"/>
                      <a:pt x="7704" y="1761"/>
                    </a:cubicBezTo>
                    <a:cubicBezTo>
                      <a:pt x="7704" y="1761"/>
                      <a:pt x="7457" y="2322"/>
                      <a:pt x="7387" y="2322"/>
                    </a:cubicBezTo>
                    <a:cubicBezTo>
                      <a:pt x="7379" y="2322"/>
                      <a:pt x="7373" y="2314"/>
                      <a:pt x="7371" y="2297"/>
                    </a:cubicBezTo>
                    <a:cubicBezTo>
                      <a:pt x="7323" y="1868"/>
                      <a:pt x="7037" y="165"/>
                      <a:pt x="4989" y="11"/>
                    </a:cubicBezTo>
                    <a:cubicBezTo>
                      <a:pt x="4886" y="3"/>
                      <a:pt x="4785" y="0"/>
                      <a:pt x="4687" y="0"/>
                    </a:cubicBezTo>
                    <a:close/>
                  </a:path>
                </a:pathLst>
              </a:custGeom>
              <a:solidFill>
                <a:srgbClr val="EF6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36;p27">
                <a:extLst>
                  <a:ext uri="{FF2B5EF4-FFF2-40B4-BE49-F238E27FC236}">
                    <a16:creationId xmlns:a16="http://schemas.microsoft.com/office/drawing/2014/main" id="{5088613F-448F-41A8-87FF-A829EF0A4414}"/>
                  </a:ext>
                </a:extLst>
              </p:cNvPr>
              <p:cNvSpPr/>
              <p:nvPr/>
            </p:nvSpPr>
            <p:spPr>
              <a:xfrm>
                <a:off x="5543726" y="3469457"/>
                <a:ext cx="333967" cy="1367160"/>
              </a:xfrm>
              <a:custGeom>
                <a:avLst/>
                <a:gdLst/>
                <a:ahLst/>
                <a:cxnLst/>
                <a:rect l="l" t="t" r="r" b="b"/>
                <a:pathLst>
                  <a:path w="18111" h="74141" extrusionOk="0">
                    <a:moveTo>
                      <a:pt x="5227" y="0"/>
                    </a:moveTo>
                    <a:cubicBezTo>
                      <a:pt x="4716" y="3143"/>
                      <a:pt x="1" y="73926"/>
                      <a:pt x="1" y="73926"/>
                    </a:cubicBezTo>
                    <a:lnTo>
                      <a:pt x="1679" y="74140"/>
                    </a:lnTo>
                    <a:lnTo>
                      <a:pt x="17253" y="73700"/>
                    </a:lnTo>
                    <a:cubicBezTo>
                      <a:pt x="17467" y="66663"/>
                      <a:pt x="18110" y="775"/>
                      <a:pt x="18110" y="774"/>
                    </a:cubicBezTo>
                    <a:lnTo>
                      <a:pt x="18110" y="774"/>
                    </a:lnTo>
                    <a:cubicBezTo>
                      <a:pt x="17991" y="810"/>
                      <a:pt x="17860" y="834"/>
                      <a:pt x="17741" y="869"/>
                    </a:cubicBezTo>
                    <a:cubicBezTo>
                      <a:pt x="16569" y="1184"/>
                      <a:pt x="15263" y="1305"/>
                      <a:pt x="13950" y="1305"/>
                    </a:cubicBezTo>
                    <a:cubicBezTo>
                      <a:pt x="10302" y="1305"/>
                      <a:pt x="6596" y="372"/>
                      <a:pt x="5537" y="83"/>
                    </a:cubicBezTo>
                    <a:cubicBezTo>
                      <a:pt x="5335" y="24"/>
                      <a:pt x="5227" y="0"/>
                      <a:pt x="5227" y="0"/>
                    </a:cubicBezTo>
                    <a:close/>
                  </a:path>
                </a:pathLst>
              </a:custGeom>
              <a:solidFill>
                <a:srgbClr val="EAE6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37;p27">
                <a:extLst>
                  <a:ext uri="{FF2B5EF4-FFF2-40B4-BE49-F238E27FC236}">
                    <a16:creationId xmlns:a16="http://schemas.microsoft.com/office/drawing/2014/main" id="{88230652-B36A-4880-BB87-72B5461E0566}"/>
                  </a:ext>
                </a:extLst>
              </p:cNvPr>
              <p:cNvSpPr/>
              <p:nvPr/>
            </p:nvSpPr>
            <p:spPr>
              <a:xfrm>
                <a:off x="5628697" y="3459795"/>
                <a:ext cx="252278" cy="107376"/>
              </a:xfrm>
              <a:custGeom>
                <a:avLst/>
                <a:gdLst/>
                <a:ahLst/>
                <a:cxnLst/>
                <a:rect l="l" t="t" r="r" b="b"/>
                <a:pathLst>
                  <a:path w="13681" h="5823" extrusionOk="0">
                    <a:moveTo>
                      <a:pt x="477" y="0"/>
                    </a:moveTo>
                    <a:cubicBezTo>
                      <a:pt x="405" y="560"/>
                      <a:pt x="238" y="2262"/>
                      <a:pt x="0" y="4775"/>
                    </a:cubicBezTo>
                    <a:lnTo>
                      <a:pt x="13645" y="5822"/>
                    </a:lnTo>
                    <a:cubicBezTo>
                      <a:pt x="13681" y="3417"/>
                      <a:pt x="13645" y="953"/>
                      <a:pt x="13645" y="953"/>
                    </a:cubicBezTo>
                    <a:cubicBezTo>
                      <a:pt x="13526" y="1000"/>
                      <a:pt x="13407" y="1036"/>
                      <a:pt x="13276" y="1084"/>
                    </a:cubicBezTo>
                    <a:cubicBezTo>
                      <a:pt x="12081" y="1470"/>
                      <a:pt x="10749" y="1619"/>
                      <a:pt x="9408" y="1619"/>
                    </a:cubicBezTo>
                    <a:cubicBezTo>
                      <a:pt x="5674" y="1619"/>
                      <a:pt x="1873" y="467"/>
                      <a:pt x="786" y="107"/>
                    </a:cubicBezTo>
                    <a:cubicBezTo>
                      <a:pt x="596" y="36"/>
                      <a:pt x="477" y="0"/>
                      <a:pt x="47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38;p27">
                <a:extLst>
                  <a:ext uri="{FF2B5EF4-FFF2-40B4-BE49-F238E27FC236}">
                    <a16:creationId xmlns:a16="http://schemas.microsoft.com/office/drawing/2014/main" id="{F4B84E97-C315-4B3E-8B3A-DE9A56B72BE7}"/>
                  </a:ext>
                </a:extLst>
              </p:cNvPr>
              <p:cNvSpPr/>
              <p:nvPr/>
            </p:nvSpPr>
            <p:spPr>
              <a:xfrm>
                <a:off x="5781933" y="3010873"/>
                <a:ext cx="229670" cy="309091"/>
              </a:xfrm>
              <a:custGeom>
                <a:avLst/>
                <a:gdLst/>
                <a:ahLst/>
                <a:cxnLst/>
                <a:rect l="l" t="t" r="r" b="b"/>
                <a:pathLst>
                  <a:path w="12455" h="16762" extrusionOk="0">
                    <a:moveTo>
                      <a:pt x="179" y="10771"/>
                    </a:moveTo>
                    <a:cubicBezTo>
                      <a:pt x="175" y="10775"/>
                      <a:pt x="171" y="10779"/>
                      <a:pt x="168" y="10784"/>
                    </a:cubicBezTo>
                    <a:cubicBezTo>
                      <a:pt x="175" y="10777"/>
                      <a:pt x="177" y="10774"/>
                      <a:pt x="179" y="10771"/>
                    </a:cubicBezTo>
                    <a:close/>
                    <a:moveTo>
                      <a:pt x="6699" y="0"/>
                    </a:moveTo>
                    <a:cubicBezTo>
                      <a:pt x="5735" y="0"/>
                      <a:pt x="5062" y="519"/>
                      <a:pt x="4835" y="688"/>
                    </a:cubicBezTo>
                    <a:cubicBezTo>
                      <a:pt x="4787" y="735"/>
                      <a:pt x="4680" y="926"/>
                      <a:pt x="4549" y="1235"/>
                    </a:cubicBezTo>
                    <a:cubicBezTo>
                      <a:pt x="4085" y="2247"/>
                      <a:pt x="3204" y="4533"/>
                      <a:pt x="2180" y="6879"/>
                    </a:cubicBezTo>
                    <a:cubicBezTo>
                      <a:pt x="1715" y="7974"/>
                      <a:pt x="1203" y="9093"/>
                      <a:pt x="703" y="10093"/>
                    </a:cubicBezTo>
                    <a:cubicBezTo>
                      <a:pt x="620" y="10272"/>
                      <a:pt x="537" y="10427"/>
                      <a:pt x="465" y="10594"/>
                    </a:cubicBezTo>
                    <a:cubicBezTo>
                      <a:pt x="430" y="10570"/>
                      <a:pt x="382" y="10546"/>
                      <a:pt x="334" y="10534"/>
                    </a:cubicBezTo>
                    <a:cubicBezTo>
                      <a:pt x="287" y="10605"/>
                      <a:pt x="239" y="10689"/>
                      <a:pt x="180" y="10760"/>
                    </a:cubicBezTo>
                    <a:cubicBezTo>
                      <a:pt x="180" y="10765"/>
                      <a:pt x="180" y="10768"/>
                      <a:pt x="179" y="10771"/>
                    </a:cubicBezTo>
                    <a:lnTo>
                      <a:pt x="179" y="10771"/>
                    </a:lnTo>
                    <a:cubicBezTo>
                      <a:pt x="259" y="10673"/>
                      <a:pt x="296" y="10635"/>
                      <a:pt x="304" y="10635"/>
                    </a:cubicBezTo>
                    <a:cubicBezTo>
                      <a:pt x="323" y="10635"/>
                      <a:pt x="201" y="10821"/>
                      <a:pt x="96" y="10975"/>
                    </a:cubicBezTo>
                    <a:cubicBezTo>
                      <a:pt x="60" y="11070"/>
                      <a:pt x="25" y="11165"/>
                      <a:pt x="13" y="11236"/>
                    </a:cubicBezTo>
                    <a:cubicBezTo>
                      <a:pt x="13" y="11284"/>
                      <a:pt x="13" y="11332"/>
                      <a:pt x="13" y="11391"/>
                    </a:cubicBezTo>
                    <a:cubicBezTo>
                      <a:pt x="1" y="11725"/>
                      <a:pt x="13" y="12058"/>
                      <a:pt x="1" y="12391"/>
                    </a:cubicBezTo>
                    <a:cubicBezTo>
                      <a:pt x="1" y="12796"/>
                      <a:pt x="430" y="13534"/>
                      <a:pt x="394" y="13927"/>
                    </a:cubicBezTo>
                    <a:cubicBezTo>
                      <a:pt x="652" y="14995"/>
                      <a:pt x="1558" y="15404"/>
                      <a:pt x="2337" y="15404"/>
                    </a:cubicBezTo>
                    <a:cubicBezTo>
                      <a:pt x="2348" y="15404"/>
                      <a:pt x="2359" y="15404"/>
                      <a:pt x="2370" y="15404"/>
                    </a:cubicBezTo>
                    <a:cubicBezTo>
                      <a:pt x="3537" y="15380"/>
                      <a:pt x="4525" y="13058"/>
                      <a:pt x="5811" y="10736"/>
                    </a:cubicBezTo>
                    <a:lnTo>
                      <a:pt x="5811" y="10736"/>
                    </a:lnTo>
                    <a:cubicBezTo>
                      <a:pt x="5478" y="11463"/>
                      <a:pt x="5133" y="12153"/>
                      <a:pt x="4811" y="12772"/>
                    </a:cubicBezTo>
                    <a:cubicBezTo>
                      <a:pt x="4359" y="13630"/>
                      <a:pt x="4168" y="14320"/>
                      <a:pt x="4144" y="14868"/>
                    </a:cubicBezTo>
                    <a:cubicBezTo>
                      <a:pt x="4097" y="16249"/>
                      <a:pt x="5144" y="16749"/>
                      <a:pt x="5978" y="16761"/>
                    </a:cubicBezTo>
                    <a:cubicBezTo>
                      <a:pt x="5981" y="16761"/>
                      <a:pt x="5985" y="16761"/>
                      <a:pt x="5988" y="16761"/>
                    </a:cubicBezTo>
                    <a:cubicBezTo>
                      <a:pt x="7165" y="16761"/>
                      <a:pt x="8636" y="14671"/>
                      <a:pt x="9788" y="12487"/>
                    </a:cubicBezTo>
                    <a:cubicBezTo>
                      <a:pt x="9966" y="12165"/>
                      <a:pt x="10133" y="11832"/>
                      <a:pt x="10300" y="11510"/>
                    </a:cubicBezTo>
                    <a:cubicBezTo>
                      <a:pt x="11276" y="9665"/>
                      <a:pt x="12157" y="7927"/>
                      <a:pt x="12217" y="7522"/>
                    </a:cubicBezTo>
                    <a:cubicBezTo>
                      <a:pt x="12276" y="7057"/>
                      <a:pt x="12455" y="5855"/>
                      <a:pt x="10967" y="5152"/>
                    </a:cubicBezTo>
                    <a:cubicBezTo>
                      <a:pt x="10356" y="4862"/>
                      <a:pt x="9806" y="4777"/>
                      <a:pt x="9372" y="4777"/>
                    </a:cubicBezTo>
                    <a:cubicBezTo>
                      <a:pt x="9112" y="4777"/>
                      <a:pt x="8893" y="4807"/>
                      <a:pt x="8728" y="4843"/>
                    </a:cubicBezTo>
                    <a:cubicBezTo>
                      <a:pt x="9097" y="4021"/>
                      <a:pt x="9347" y="3438"/>
                      <a:pt x="9383" y="3271"/>
                    </a:cubicBezTo>
                    <a:cubicBezTo>
                      <a:pt x="9466" y="2855"/>
                      <a:pt x="9716" y="1152"/>
                      <a:pt x="8038" y="330"/>
                    </a:cubicBezTo>
                    <a:cubicBezTo>
                      <a:pt x="7549" y="89"/>
                      <a:pt x="7099" y="0"/>
                      <a:pt x="6699" y="0"/>
                    </a:cubicBezTo>
                    <a:close/>
                  </a:path>
                </a:pathLst>
              </a:custGeom>
              <a:solidFill>
                <a:srgbClr val="EF6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39;p27">
                <a:extLst>
                  <a:ext uri="{FF2B5EF4-FFF2-40B4-BE49-F238E27FC236}">
                    <a16:creationId xmlns:a16="http://schemas.microsoft.com/office/drawing/2014/main" id="{77E12176-FEBF-41BD-8265-C1A12B8B9F53}"/>
                  </a:ext>
                </a:extLst>
              </p:cNvPr>
              <p:cNvSpPr/>
              <p:nvPr/>
            </p:nvSpPr>
            <p:spPr>
              <a:xfrm>
                <a:off x="5548557" y="3112201"/>
                <a:ext cx="257109" cy="286355"/>
              </a:xfrm>
              <a:custGeom>
                <a:avLst/>
                <a:gdLst/>
                <a:ahLst/>
                <a:cxnLst/>
                <a:rect l="l" t="t" r="r" b="b"/>
                <a:pathLst>
                  <a:path w="13943" h="15529" extrusionOk="0">
                    <a:moveTo>
                      <a:pt x="4502" y="0"/>
                    </a:moveTo>
                    <a:cubicBezTo>
                      <a:pt x="4251" y="0"/>
                      <a:pt x="4013" y="25"/>
                      <a:pt x="3751" y="50"/>
                    </a:cubicBezTo>
                    <a:cubicBezTo>
                      <a:pt x="2715" y="157"/>
                      <a:pt x="1608" y="396"/>
                      <a:pt x="703" y="3205"/>
                    </a:cubicBezTo>
                    <a:cubicBezTo>
                      <a:pt x="1" y="5384"/>
                      <a:pt x="894" y="8956"/>
                      <a:pt x="1977" y="11385"/>
                    </a:cubicBezTo>
                    <a:cubicBezTo>
                      <a:pt x="3191" y="14112"/>
                      <a:pt x="4823" y="15528"/>
                      <a:pt x="4823" y="15528"/>
                    </a:cubicBezTo>
                    <a:cubicBezTo>
                      <a:pt x="10168" y="9992"/>
                      <a:pt x="4692" y="5444"/>
                      <a:pt x="4692" y="5444"/>
                    </a:cubicBezTo>
                    <a:lnTo>
                      <a:pt x="4692" y="5444"/>
                    </a:lnTo>
                    <a:cubicBezTo>
                      <a:pt x="5668" y="5980"/>
                      <a:pt x="6394" y="6575"/>
                      <a:pt x="7644" y="7218"/>
                    </a:cubicBezTo>
                    <a:cubicBezTo>
                      <a:pt x="8406" y="7611"/>
                      <a:pt x="9204" y="7932"/>
                      <a:pt x="10014" y="8063"/>
                    </a:cubicBezTo>
                    <a:cubicBezTo>
                      <a:pt x="10323" y="8111"/>
                      <a:pt x="10698" y="8144"/>
                      <a:pt x="11097" y="8144"/>
                    </a:cubicBezTo>
                    <a:cubicBezTo>
                      <a:pt x="11496" y="8144"/>
                      <a:pt x="11919" y="8111"/>
                      <a:pt x="12324" y="8027"/>
                    </a:cubicBezTo>
                    <a:cubicBezTo>
                      <a:pt x="12324" y="8027"/>
                      <a:pt x="13478" y="7837"/>
                      <a:pt x="13705" y="6480"/>
                    </a:cubicBezTo>
                    <a:cubicBezTo>
                      <a:pt x="13943" y="5122"/>
                      <a:pt x="13586" y="5718"/>
                      <a:pt x="13490" y="5349"/>
                    </a:cubicBezTo>
                    <a:cubicBezTo>
                      <a:pt x="13359" y="5265"/>
                      <a:pt x="13240" y="5182"/>
                      <a:pt x="13121" y="5099"/>
                    </a:cubicBezTo>
                    <a:cubicBezTo>
                      <a:pt x="12871" y="4979"/>
                      <a:pt x="12597" y="4849"/>
                      <a:pt x="12335" y="4670"/>
                    </a:cubicBezTo>
                    <a:cubicBezTo>
                      <a:pt x="11526" y="4134"/>
                      <a:pt x="9883" y="2801"/>
                      <a:pt x="8490" y="1789"/>
                    </a:cubicBezTo>
                    <a:cubicBezTo>
                      <a:pt x="7835" y="1300"/>
                      <a:pt x="7228" y="896"/>
                      <a:pt x="6787" y="681"/>
                    </a:cubicBezTo>
                    <a:cubicBezTo>
                      <a:pt x="6359" y="467"/>
                      <a:pt x="6001" y="312"/>
                      <a:pt x="5692" y="205"/>
                    </a:cubicBezTo>
                    <a:cubicBezTo>
                      <a:pt x="5211" y="47"/>
                      <a:pt x="4844" y="0"/>
                      <a:pt x="4502" y="0"/>
                    </a:cubicBezTo>
                    <a:close/>
                  </a:path>
                </a:pathLst>
              </a:custGeom>
              <a:solidFill>
                <a:srgbClr val="FF8B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240;p27">
              <a:extLst>
                <a:ext uri="{FF2B5EF4-FFF2-40B4-BE49-F238E27FC236}">
                  <a16:creationId xmlns:a16="http://schemas.microsoft.com/office/drawing/2014/main" id="{DD354ABC-46DA-4EB4-87DF-9EB279D67699}"/>
                </a:ext>
              </a:extLst>
            </p:cNvPr>
            <p:cNvGrpSpPr/>
            <p:nvPr/>
          </p:nvGrpSpPr>
          <p:grpSpPr>
            <a:xfrm>
              <a:off x="5783925" y="2104713"/>
              <a:ext cx="850988" cy="2739797"/>
              <a:chOff x="5783925" y="2104713"/>
              <a:chExt cx="850988" cy="2739797"/>
            </a:xfrm>
          </p:grpSpPr>
          <p:sp>
            <p:nvSpPr>
              <p:cNvPr id="38" name="Google Shape;241;p27">
                <a:extLst>
                  <a:ext uri="{FF2B5EF4-FFF2-40B4-BE49-F238E27FC236}">
                    <a16:creationId xmlns:a16="http://schemas.microsoft.com/office/drawing/2014/main" id="{34F0BD8C-F763-43F8-9775-55EF5450B0EE}"/>
                  </a:ext>
                </a:extLst>
              </p:cNvPr>
              <p:cNvSpPr/>
              <p:nvPr/>
            </p:nvSpPr>
            <p:spPr>
              <a:xfrm>
                <a:off x="5783925" y="2104713"/>
                <a:ext cx="850988" cy="2733656"/>
              </a:xfrm>
              <a:custGeom>
                <a:avLst/>
                <a:gdLst/>
                <a:ahLst/>
                <a:cxnLst/>
                <a:rect l="l" t="t" r="r" b="b"/>
                <a:pathLst>
                  <a:path w="46149" h="148246" extrusionOk="0">
                    <a:moveTo>
                      <a:pt x="23212" y="0"/>
                    </a:moveTo>
                    <a:cubicBezTo>
                      <a:pt x="21343" y="0"/>
                      <a:pt x="20717" y="1711"/>
                      <a:pt x="20693" y="3132"/>
                    </a:cubicBezTo>
                    <a:cubicBezTo>
                      <a:pt x="20657" y="4585"/>
                      <a:pt x="20622" y="6930"/>
                      <a:pt x="20467" y="8312"/>
                    </a:cubicBezTo>
                    <a:cubicBezTo>
                      <a:pt x="20300" y="9693"/>
                      <a:pt x="20157" y="13610"/>
                      <a:pt x="20169" y="15420"/>
                    </a:cubicBezTo>
                    <a:cubicBezTo>
                      <a:pt x="20193" y="17229"/>
                      <a:pt x="20824" y="22313"/>
                      <a:pt x="19491" y="22397"/>
                    </a:cubicBezTo>
                    <a:cubicBezTo>
                      <a:pt x="19481" y="22397"/>
                      <a:pt x="19470" y="22398"/>
                      <a:pt x="19460" y="22398"/>
                    </a:cubicBezTo>
                    <a:cubicBezTo>
                      <a:pt x="18123" y="22398"/>
                      <a:pt x="16654" y="16183"/>
                      <a:pt x="16204" y="14848"/>
                    </a:cubicBezTo>
                    <a:cubicBezTo>
                      <a:pt x="15752" y="13515"/>
                      <a:pt x="15038" y="10609"/>
                      <a:pt x="14585" y="9455"/>
                    </a:cubicBezTo>
                    <a:cubicBezTo>
                      <a:pt x="14152" y="8377"/>
                      <a:pt x="13491" y="3930"/>
                      <a:pt x="11228" y="3930"/>
                    </a:cubicBezTo>
                    <a:cubicBezTo>
                      <a:pt x="11065" y="3930"/>
                      <a:pt x="10895" y="3953"/>
                      <a:pt x="10716" y="4002"/>
                    </a:cubicBezTo>
                    <a:cubicBezTo>
                      <a:pt x="8049" y="4728"/>
                      <a:pt x="8835" y="7335"/>
                      <a:pt x="9227" y="8907"/>
                    </a:cubicBezTo>
                    <a:cubicBezTo>
                      <a:pt x="9608" y="10490"/>
                      <a:pt x="11109" y="16372"/>
                      <a:pt x="11597" y="18670"/>
                    </a:cubicBezTo>
                    <a:cubicBezTo>
                      <a:pt x="12097" y="20968"/>
                      <a:pt x="14228" y="28314"/>
                      <a:pt x="13264" y="30886"/>
                    </a:cubicBezTo>
                    <a:cubicBezTo>
                      <a:pt x="12822" y="32053"/>
                      <a:pt x="12488" y="32511"/>
                      <a:pt x="12144" y="32511"/>
                    </a:cubicBezTo>
                    <a:cubicBezTo>
                      <a:pt x="12043" y="32511"/>
                      <a:pt x="11941" y="32471"/>
                      <a:pt x="11835" y="32398"/>
                    </a:cubicBezTo>
                    <a:cubicBezTo>
                      <a:pt x="11823" y="32386"/>
                      <a:pt x="11799" y="32374"/>
                      <a:pt x="11787" y="32362"/>
                    </a:cubicBezTo>
                    <a:cubicBezTo>
                      <a:pt x="11775" y="32350"/>
                      <a:pt x="11763" y="32338"/>
                      <a:pt x="11752" y="32338"/>
                    </a:cubicBezTo>
                    <a:cubicBezTo>
                      <a:pt x="11728" y="32315"/>
                      <a:pt x="11716" y="32303"/>
                      <a:pt x="11692" y="32279"/>
                    </a:cubicBezTo>
                    <a:cubicBezTo>
                      <a:pt x="11680" y="32267"/>
                      <a:pt x="11668" y="32255"/>
                      <a:pt x="11644" y="32243"/>
                    </a:cubicBezTo>
                    <a:cubicBezTo>
                      <a:pt x="11632" y="32219"/>
                      <a:pt x="11609" y="32195"/>
                      <a:pt x="11585" y="32172"/>
                    </a:cubicBezTo>
                    <a:cubicBezTo>
                      <a:pt x="11573" y="32160"/>
                      <a:pt x="11561" y="32148"/>
                      <a:pt x="11549" y="32136"/>
                    </a:cubicBezTo>
                    <a:cubicBezTo>
                      <a:pt x="11537" y="32112"/>
                      <a:pt x="11513" y="32100"/>
                      <a:pt x="11502" y="32076"/>
                    </a:cubicBezTo>
                    <a:cubicBezTo>
                      <a:pt x="11263" y="31803"/>
                      <a:pt x="10990" y="31410"/>
                      <a:pt x="10668" y="30945"/>
                    </a:cubicBezTo>
                    <a:cubicBezTo>
                      <a:pt x="9501" y="29290"/>
                      <a:pt x="8239" y="26552"/>
                      <a:pt x="6251" y="25147"/>
                    </a:cubicBezTo>
                    <a:cubicBezTo>
                      <a:pt x="5441" y="24587"/>
                      <a:pt x="4060" y="23897"/>
                      <a:pt x="2846" y="23873"/>
                    </a:cubicBezTo>
                    <a:lnTo>
                      <a:pt x="2834" y="23873"/>
                    </a:lnTo>
                    <a:cubicBezTo>
                      <a:pt x="2750" y="23873"/>
                      <a:pt x="2667" y="23873"/>
                      <a:pt x="2596" y="23885"/>
                    </a:cubicBezTo>
                    <a:cubicBezTo>
                      <a:pt x="2131" y="23921"/>
                      <a:pt x="1703" y="24052"/>
                      <a:pt x="1345" y="24349"/>
                    </a:cubicBezTo>
                    <a:cubicBezTo>
                      <a:pt x="0" y="25468"/>
                      <a:pt x="1369" y="26040"/>
                      <a:pt x="2179" y="27445"/>
                    </a:cubicBezTo>
                    <a:cubicBezTo>
                      <a:pt x="3000" y="28850"/>
                      <a:pt x="4774" y="32922"/>
                      <a:pt x="5834" y="34279"/>
                    </a:cubicBezTo>
                    <a:cubicBezTo>
                      <a:pt x="6882" y="35624"/>
                      <a:pt x="7108" y="37875"/>
                      <a:pt x="7656" y="38958"/>
                    </a:cubicBezTo>
                    <a:cubicBezTo>
                      <a:pt x="7930" y="39482"/>
                      <a:pt x="8263" y="40030"/>
                      <a:pt x="8644" y="40577"/>
                    </a:cubicBezTo>
                    <a:cubicBezTo>
                      <a:pt x="8739" y="40708"/>
                      <a:pt x="8835" y="40851"/>
                      <a:pt x="8930" y="40982"/>
                    </a:cubicBezTo>
                    <a:cubicBezTo>
                      <a:pt x="10013" y="42482"/>
                      <a:pt x="11299" y="43935"/>
                      <a:pt x="11990" y="44899"/>
                    </a:cubicBezTo>
                    <a:cubicBezTo>
                      <a:pt x="11990" y="44911"/>
                      <a:pt x="12002" y="44923"/>
                      <a:pt x="12002" y="44923"/>
                    </a:cubicBezTo>
                    <a:cubicBezTo>
                      <a:pt x="13014" y="46328"/>
                      <a:pt x="15466" y="48495"/>
                      <a:pt x="15931" y="49459"/>
                    </a:cubicBezTo>
                    <a:cubicBezTo>
                      <a:pt x="16050" y="49733"/>
                      <a:pt x="16169" y="50174"/>
                      <a:pt x="16264" y="50472"/>
                    </a:cubicBezTo>
                    <a:cubicBezTo>
                      <a:pt x="16288" y="50626"/>
                      <a:pt x="16300" y="50531"/>
                      <a:pt x="16312" y="50591"/>
                    </a:cubicBezTo>
                    <a:cubicBezTo>
                      <a:pt x="16335" y="50650"/>
                      <a:pt x="16347" y="50662"/>
                      <a:pt x="16359" y="50722"/>
                    </a:cubicBezTo>
                    <a:cubicBezTo>
                      <a:pt x="16371" y="50793"/>
                      <a:pt x="16383" y="50841"/>
                      <a:pt x="16407" y="50912"/>
                    </a:cubicBezTo>
                    <a:cubicBezTo>
                      <a:pt x="16419" y="50972"/>
                      <a:pt x="16431" y="51019"/>
                      <a:pt x="16443" y="51091"/>
                    </a:cubicBezTo>
                    <a:cubicBezTo>
                      <a:pt x="16455" y="51162"/>
                      <a:pt x="16466" y="51234"/>
                      <a:pt x="16478" y="51305"/>
                    </a:cubicBezTo>
                    <a:cubicBezTo>
                      <a:pt x="16490" y="51376"/>
                      <a:pt x="16514" y="51436"/>
                      <a:pt x="16514" y="51507"/>
                    </a:cubicBezTo>
                    <a:cubicBezTo>
                      <a:pt x="16538" y="51579"/>
                      <a:pt x="16550" y="51662"/>
                      <a:pt x="16562" y="51745"/>
                    </a:cubicBezTo>
                    <a:cubicBezTo>
                      <a:pt x="16574" y="51817"/>
                      <a:pt x="16574" y="51888"/>
                      <a:pt x="16585" y="51960"/>
                    </a:cubicBezTo>
                    <a:cubicBezTo>
                      <a:pt x="16597" y="52043"/>
                      <a:pt x="16609" y="52126"/>
                      <a:pt x="16621" y="52210"/>
                    </a:cubicBezTo>
                    <a:cubicBezTo>
                      <a:pt x="16633" y="52281"/>
                      <a:pt x="16645" y="52365"/>
                      <a:pt x="16645" y="52448"/>
                    </a:cubicBezTo>
                    <a:cubicBezTo>
                      <a:pt x="16657" y="52531"/>
                      <a:pt x="16669" y="52615"/>
                      <a:pt x="16681" y="52710"/>
                    </a:cubicBezTo>
                    <a:cubicBezTo>
                      <a:pt x="16693" y="52793"/>
                      <a:pt x="16693" y="52877"/>
                      <a:pt x="16705" y="52960"/>
                    </a:cubicBezTo>
                    <a:cubicBezTo>
                      <a:pt x="16716" y="53043"/>
                      <a:pt x="16716" y="53139"/>
                      <a:pt x="16728" y="53234"/>
                    </a:cubicBezTo>
                    <a:cubicBezTo>
                      <a:pt x="16740" y="53317"/>
                      <a:pt x="16740" y="53412"/>
                      <a:pt x="16752" y="53496"/>
                    </a:cubicBezTo>
                    <a:cubicBezTo>
                      <a:pt x="16752" y="53591"/>
                      <a:pt x="16764" y="53698"/>
                      <a:pt x="16776" y="53793"/>
                    </a:cubicBezTo>
                    <a:cubicBezTo>
                      <a:pt x="16776" y="53889"/>
                      <a:pt x="16788" y="53984"/>
                      <a:pt x="16788" y="54067"/>
                    </a:cubicBezTo>
                    <a:cubicBezTo>
                      <a:pt x="16800" y="54174"/>
                      <a:pt x="16800" y="54282"/>
                      <a:pt x="16800" y="54377"/>
                    </a:cubicBezTo>
                    <a:cubicBezTo>
                      <a:pt x="16812" y="54472"/>
                      <a:pt x="16812" y="54579"/>
                      <a:pt x="16824" y="54674"/>
                    </a:cubicBezTo>
                    <a:cubicBezTo>
                      <a:pt x="16824" y="54782"/>
                      <a:pt x="16836" y="54889"/>
                      <a:pt x="16836" y="54996"/>
                    </a:cubicBezTo>
                    <a:cubicBezTo>
                      <a:pt x="16836" y="55103"/>
                      <a:pt x="16847" y="55198"/>
                      <a:pt x="16847" y="55305"/>
                    </a:cubicBezTo>
                    <a:cubicBezTo>
                      <a:pt x="16847" y="55413"/>
                      <a:pt x="16847" y="55532"/>
                      <a:pt x="16859" y="55651"/>
                    </a:cubicBezTo>
                    <a:cubicBezTo>
                      <a:pt x="16859" y="55746"/>
                      <a:pt x="16859" y="55853"/>
                      <a:pt x="16859" y="55960"/>
                    </a:cubicBezTo>
                    <a:cubicBezTo>
                      <a:pt x="16871" y="56079"/>
                      <a:pt x="16871" y="56198"/>
                      <a:pt x="16871" y="56317"/>
                    </a:cubicBezTo>
                    <a:cubicBezTo>
                      <a:pt x="16871" y="56437"/>
                      <a:pt x="16871" y="56544"/>
                      <a:pt x="16871" y="56651"/>
                    </a:cubicBezTo>
                    <a:cubicBezTo>
                      <a:pt x="16871" y="56782"/>
                      <a:pt x="16895" y="59175"/>
                      <a:pt x="16895" y="59318"/>
                    </a:cubicBezTo>
                    <a:cubicBezTo>
                      <a:pt x="16895" y="59449"/>
                      <a:pt x="16871" y="59580"/>
                      <a:pt x="16871" y="59711"/>
                    </a:cubicBezTo>
                    <a:cubicBezTo>
                      <a:pt x="16871" y="59854"/>
                      <a:pt x="16859" y="59996"/>
                      <a:pt x="16859" y="60139"/>
                    </a:cubicBezTo>
                    <a:cubicBezTo>
                      <a:pt x="16859" y="60270"/>
                      <a:pt x="16847" y="60401"/>
                      <a:pt x="16847" y="60532"/>
                    </a:cubicBezTo>
                    <a:cubicBezTo>
                      <a:pt x="16836" y="60687"/>
                      <a:pt x="16836" y="60842"/>
                      <a:pt x="16836" y="60997"/>
                    </a:cubicBezTo>
                    <a:cubicBezTo>
                      <a:pt x="16824" y="61128"/>
                      <a:pt x="16824" y="61259"/>
                      <a:pt x="16812" y="61390"/>
                    </a:cubicBezTo>
                    <a:cubicBezTo>
                      <a:pt x="16812" y="61556"/>
                      <a:pt x="16812" y="61711"/>
                      <a:pt x="16800" y="61878"/>
                    </a:cubicBezTo>
                    <a:cubicBezTo>
                      <a:pt x="16800" y="61997"/>
                      <a:pt x="16788" y="62128"/>
                      <a:pt x="16788" y="62247"/>
                    </a:cubicBezTo>
                    <a:cubicBezTo>
                      <a:pt x="16788" y="62425"/>
                      <a:pt x="16776" y="62604"/>
                      <a:pt x="16764" y="62783"/>
                    </a:cubicBezTo>
                    <a:cubicBezTo>
                      <a:pt x="16764" y="62890"/>
                      <a:pt x="16764" y="62985"/>
                      <a:pt x="16752" y="63080"/>
                    </a:cubicBezTo>
                    <a:cubicBezTo>
                      <a:pt x="16740" y="63533"/>
                      <a:pt x="16716" y="63985"/>
                      <a:pt x="16705" y="64449"/>
                    </a:cubicBezTo>
                    <a:cubicBezTo>
                      <a:pt x="16693" y="64521"/>
                      <a:pt x="16693" y="64592"/>
                      <a:pt x="16693" y="64664"/>
                    </a:cubicBezTo>
                    <a:cubicBezTo>
                      <a:pt x="16681" y="64866"/>
                      <a:pt x="16669" y="65069"/>
                      <a:pt x="16669" y="65271"/>
                    </a:cubicBezTo>
                    <a:cubicBezTo>
                      <a:pt x="16657" y="65402"/>
                      <a:pt x="16645" y="65533"/>
                      <a:pt x="16645" y="65664"/>
                    </a:cubicBezTo>
                    <a:cubicBezTo>
                      <a:pt x="16633" y="65854"/>
                      <a:pt x="16621" y="66045"/>
                      <a:pt x="16621" y="66235"/>
                    </a:cubicBezTo>
                    <a:cubicBezTo>
                      <a:pt x="16609" y="66390"/>
                      <a:pt x="16597" y="66545"/>
                      <a:pt x="16597" y="66688"/>
                    </a:cubicBezTo>
                    <a:cubicBezTo>
                      <a:pt x="16585" y="66890"/>
                      <a:pt x="16574" y="67093"/>
                      <a:pt x="16562" y="67295"/>
                    </a:cubicBezTo>
                    <a:cubicBezTo>
                      <a:pt x="16550" y="67450"/>
                      <a:pt x="16550" y="67593"/>
                      <a:pt x="16538" y="67747"/>
                    </a:cubicBezTo>
                    <a:cubicBezTo>
                      <a:pt x="16526" y="67938"/>
                      <a:pt x="16514" y="68140"/>
                      <a:pt x="16502" y="68343"/>
                    </a:cubicBezTo>
                    <a:cubicBezTo>
                      <a:pt x="16490" y="68509"/>
                      <a:pt x="16490" y="68676"/>
                      <a:pt x="16478" y="68843"/>
                    </a:cubicBezTo>
                    <a:cubicBezTo>
                      <a:pt x="16466" y="69033"/>
                      <a:pt x="16455" y="69248"/>
                      <a:pt x="16443" y="69450"/>
                    </a:cubicBezTo>
                    <a:cubicBezTo>
                      <a:pt x="16431" y="69617"/>
                      <a:pt x="16419" y="69783"/>
                      <a:pt x="16419" y="69950"/>
                    </a:cubicBezTo>
                    <a:cubicBezTo>
                      <a:pt x="16407" y="70153"/>
                      <a:pt x="16395" y="70367"/>
                      <a:pt x="16371" y="70569"/>
                    </a:cubicBezTo>
                    <a:cubicBezTo>
                      <a:pt x="16371" y="70748"/>
                      <a:pt x="16359" y="70926"/>
                      <a:pt x="16347" y="71105"/>
                    </a:cubicBezTo>
                    <a:cubicBezTo>
                      <a:pt x="16335" y="71307"/>
                      <a:pt x="16324" y="71510"/>
                      <a:pt x="16312" y="71712"/>
                    </a:cubicBezTo>
                    <a:cubicBezTo>
                      <a:pt x="16300" y="71903"/>
                      <a:pt x="16288" y="72093"/>
                      <a:pt x="16276" y="72284"/>
                    </a:cubicBezTo>
                    <a:cubicBezTo>
                      <a:pt x="16264" y="72486"/>
                      <a:pt x="16252" y="72700"/>
                      <a:pt x="16228" y="72915"/>
                    </a:cubicBezTo>
                    <a:cubicBezTo>
                      <a:pt x="16216" y="73105"/>
                      <a:pt x="16216" y="73284"/>
                      <a:pt x="16204" y="73474"/>
                    </a:cubicBezTo>
                    <a:cubicBezTo>
                      <a:pt x="16181" y="73701"/>
                      <a:pt x="16169" y="73927"/>
                      <a:pt x="16157" y="74153"/>
                    </a:cubicBezTo>
                    <a:cubicBezTo>
                      <a:pt x="16145" y="74332"/>
                      <a:pt x="16133" y="74510"/>
                      <a:pt x="16121" y="74689"/>
                    </a:cubicBezTo>
                    <a:cubicBezTo>
                      <a:pt x="16109" y="74927"/>
                      <a:pt x="16085" y="75165"/>
                      <a:pt x="16074" y="75403"/>
                    </a:cubicBezTo>
                    <a:cubicBezTo>
                      <a:pt x="16062" y="75582"/>
                      <a:pt x="16050" y="75772"/>
                      <a:pt x="16038" y="75951"/>
                    </a:cubicBezTo>
                    <a:cubicBezTo>
                      <a:pt x="16026" y="76189"/>
                      <a:pt x="16014" y="76427"/>
                      <a:pt x="15990" y="76677"/>
                    </a:cubicBezTo>
                    <a:cubicBezTo>
                      <a:pt x="15978" y="76868"/>
                      <a:pt x="15966" y="77070"/>
                      <a:pt x="15954" y="77272"/>
                    </a:cubicBezTo>
                    <a:cubicBezTo>
                      <a:pt x="15943" y="77499"/>
                      <a:pt x="15919" y="77725"/>
                      <a:pt x="15907" y="77951"/>
                    </a:cubicBezTo>
                    <a:cubicBezTo>
                      <a:pt x="15895" y="78177"/>
                      <a:pt x="15883" y="78392"/>
                      <a:pt x="15871" y="78618"/>
                    </a:cubicBezTo>
                    <a:cubicBezTo>
                      <a:pt x="15847" y="78844"/>
                      <a:pt x="15835" y="79082"/>
                      <a:pt x="15823" y="79320"/>
                    </a:cubicBezTo>
                    <a:cubicBezTo>
                      <a:pt x="15812" y="79511"/>
                      <a:pt x="15788" y="79713"/>
                      <a:pt x="15776" y="79916"/>
                    </a:cubicBezTo>
                    <a:cubicBezTo>
                      <a:pt x="15764" y="80178"/>
                      <a:pt x="15740" y="80451"/>
                      <a:pt x="15728" y="80725"/>
                    </a:cubicBezTo>
                    <a:cubicBezTo>
                      <a:pt x="15716" y="80880"/>
                      <a:pt x="15704" y="81035"/>
                      <a:pt x="15693" y="81190"/>
                    </a:cubicBezTo>
                    <a:cubicBezTo>
                      <a:pt x="15669" y="81523"/>
                      <a:pt x="15645" y="81856"/>
                      <a:pt x="15633" y="82190"/>
                    </a:cubicBezTo>
                    <a:cubicBezTo>
                      <a:pt x="15621" y="82214"/>
                      <a:pt x="15621" y="82249"/>
                      <a:pt x="15621" y="82273"/>
                    </a:cubicBezTo>
                    <a:cubicBezTo>
                      <a:pt x="15573" y="82928"/>
                      <a:pt x="15538" y="83595"/>
                      <a:pt x="15490" y="84261"/>
                    </a:cubicBezTo>
                    <a:cubicBezTo>
                      <a:pt x="15478" y="84476"/>
                      <a:pt x="15466" y="84678"/>
                      <a:pt x="15442" y="84881"/>
                    </a:cubicBezTo>
                    <a:cubicBezTo>
                      <a:pt x="15431" y="85071"/>
                      <a:pt x="15419" y="85250"/>
                      <a:pt x="15407" y="85428"/>
                    </a:cubicBezTo>
                    <a:cubicBezTo>
                      <a:pt x="15383" y="85750"/>
                      <a:pt x="15371" y="86071"/>
                      <a:pt x="15347" y="86393"/>
                    </a:cubicBezTo>
                    <a:cubicBezTo>
                      <a:pt x="15335" y="86607"/>
                      <a:pt x="15312" y="86809"/>
                      <a:pt x="15300" y="87024"/>
                    </a:cubicBezTo>
                    <a:cubicBezTo>
                      <a:pt x="15288" y="87309"/>
                      <a:pt x="15264" y="87595"/>
                      <a:pt x="15240" y="87893"/>
                    </a:cubicBezTo>
                    <a:cubicBezTo>
                      <a:pt x="15181" y="88905"/>
                      <a:pt x="15109" y="89953"/>
                      <a:pt x="15038" y="91012"/>
                    </a:cubicBezTo>
                    <a:cubicBezTo>
                      <a:pt x="15038" y="91036"/>
                      <a:pt x="15038" y="91060"/>
                      <a:pt x="15038" y="91096"/>
                    </a:cubicBezTo>
                    <a:cubicBezTo>
                      <a:pt x="15002" y="91584"/>
                      <a:pt x="14966" y="92084"/>
                      <a:pt x="14931" y="92584"/>
                    </a:cubicBezTo>
                    <a:cubicBezTo>
                      <a:pt x="14919" y="92798"/>
                      <a:pt x="14907" y="93012"/>
                      <a:pt x="14895" y="93227"/>
                    </a:cubicBezTo>
                    <a:cubicBezTo>
                      <a:pt x="14871" y="93548"/>
                      <a:pt x="14847" y="93882"/>
                      <a:pt x="14823" y="94215"/>
                    </a:cubicBezTo>
                    <a:cubicBezTo>
                      <a:pt x="14811" y="94441"/>
                      <a:pt x="14800" y="94667"/>
                      <a:pt x="14788" y="94906"/>
                    </a:cubicBezTo>
                    <a:cubicBezTo>
                      <a:pt x="14764" y="95227"/>
                      <a:pt x="14740" y="95548"/>
                      <a:pt x="14728" y="95870"/>
                    </a:cubicBezTo>
                    <a:cubicBezTo>
                      <a:pt x="14704" y="96120"/>
                      <a:pt x="14692" y="96370"/>
                      <a:pt x="14669" y="96620"/>
                    </a:cubicBezTo>
                    <a:cubicBezTo>
                      <a:pt x="14657" y="96930"/>
                      <a:pt x="14633" y="97239"/>
                      <a:pt x="14621" y="97549"/>
                    </a:cubicBezTo>
                    <a:cubicBezTo>
                      <a:pt x="14597" y="97811"/>
                      <a:pt x="14585" y="98085"/>
                      <a:pt x="14561" y="98346"/>
                    </a:cubicBezTo>
                    <a:cubicBezTo>
                      <a:pt x="14550" y="98644"/>
                      <a:pt x="14526" y="98954"/>
                      <a:pt x="14514" y="99263"/>
                    </a:cubicBezTo>
                    <a:cubicBezTo>
                      <a:pt x="14490" y="99537"/>
                      <a:pt x="14478" y="99811"/>
                      <a:pt x="14454" y="100085"/>
                    </a:cubicBezTo>
                    <a:cubicBezTo>
                      <a:pt x="14442" y="100394"/>
                      <a:pt x="14419" y="100704"/>
                      <a:pt x="14395" y="101013"/>
                    </a:cubicBezTo>
                    <a:cubicBezTo>
                      <a:pt x="14383" y="101287"/>
                      <a:pt x="14371" y="101561"/>
                      <a:pt x="14347" y="101835"/>
                    </a:cubicBezTo>
                    <a:cubicBezTo>
                      <a:pt x="14335" y="102156"/>
                      <a:pt x="14311" y="102466"/>
                      <a:pt x="14288" y="102787"/>
                    </a:cubicBezTo>
                    <a:cubicBezTo>
                      <a:pt x="14276" y="103073"/>
                      <a:pt x="14252" y="103359"/>
                      <a:pt x="14240" y="103645"/>
                    </a:cubicBezTo>
                    <a:cubicBezTo>
                      <a:pt x="14216" y="103954"/>
                      <a:pt x="14204" y="104264"/>
                      <a:pt x="14180" y="104585"/>
                    </a:cubicBezTo>
                    <a:cubicBezTo>
                      <a:pt x="14169" y="104871"/>
                      <a:pt x="14145" y="105169"/>
                      <a:pt x="14133" y="105454"/>
                    </a:cubicBezTo>
                    <a:cubicBezTo>
                      <a:pt x="14109" y="105776"/>
                      <a:pt x="14097" y="106097"/>
                      <a:pt x="14073" y="106431"/>
                    </a:cubicBezTo>
                    <a:cubicBezTo>
                      <a:pt x="14061" y="106717"/>
                      <a:pt x="14038" y="107002"/>
                      <a:pt x="14026" y="107300"/>
                    </a:cubicBezTo>
                    <a:cubicBezTo>
                      <a:pt x="14002" y="107621"/>
                      <a:pt x="13990" y="107955"/>
                      <a:pt x="13966" y="108276"/>
                    </a:cubicBezTo>
                    <a:cubicBezTo>
                      <a:pt x="13954" y="108586"/>
                      <a:pt x="13930" y="108883"/>
                      <a:pt x="13918" y="109193"/>
                    </a:cubicBezTo>
                    <a:cubicBezTo>
                      <a:pt x="13895" y="109514"/>
                      <a:pt x="13883" y="109836"/>
                      <a:pt x="13859" y="110157"/>
                    </a:cubicBezTo>
                    <a:cubicBezTo>
                      <a:pt x="13847" y="110467"/>
                      <a:pt x="13823" y="110777"/>
                      <a:pt x="13811" y="111098"/>
                    </a:cubicBezTo>
                    <a:cubicBezTo>
                      <a:pt x="13788" y="111431"/>
                      <a:pt x="13776" y="111765"/>
                      <a:pt x="13752" y="112098"/>
                    </a:cubicBezTo>
                    <a:cubicBezTo>
                      <a:pt x="13740" y="112408"/>
                      <a:pt x="13728" y="112705"/>
                      <a:pt x="13704" y="113015"/>
                    </a:cubicBezTo>
                    <a:cubicBezTo>
                      <a:pt x="13692" y="113360"/>
                      <a:pt x="13668" y="113705"/>
                      <a:pt x="13657" y="114051"/>
                    </a:cubicBezTo>
                    <a:cubicBezTo>
                      <a:pt x="13633" y="114360"/>
                      <a:pt x="13621" y="114670"/>
                      <a:pt x="13597" y="114979"/>
                    </a:cubicBezTo>
                    <a:cubicBezTo>
                      <a:pt x="13585" y="115337"/>
                      <a:pt x="13561" y="115682"/>
                      <a:pt x="13549" y="116039"/>
                    </a:cubicBezTo>
                    <a:cubicBezTo>
                      <a:pt x="13526" y="116349"/>
                      <a:pt x="13514" y="116658"/>
                      <a:pt x="13502" y="116980"/>
                    </a:cubicBezTo>
                    <a:cubicBezTo>
                      <a:pt x="13478" y="117325"/>
                      <a:pt x="13466" y="117682"/>
                      <a:pt x="13442" y="118027"/>
                    </a:cubicBezTo>
                    <a:cubicBezTo>
                      <a:pt x="13430" y="118349"/>
                      <a:pt x="13418" y="118682"/>
                      <a:pt x="13395" y="119004"/>
                    </a:cubicBezTo>
                    <a:cubicBezTo>
                      <a:pt x="13383" y="119361"/>
                      <a:pt x="13359" y="119718"/>
                      <a:pt x="13347" y="120075"/>
                    </a:cubicBezTo>
                    <a:cubicBezTo>
                      <a:pt x="13335" y="120397"/>
                      <a:pt x="13311" y="120718"/>
                      <a:pt x="13299" y="121040"/>
                    </a:cubicBezTo>
                    <a:cubicBezTo>
                      <a:pt x="13276" y="121433"/>
                      <a:pt x="13264" y="121814"/>
                      <a:pt x="13240" y="122207"/>
                    </a:cubicBezTo>
                    <a:cubicBezTo>
                      <a:pt x="13228" y="122504"/>
                      <a:pt x="13216" y="122814"/>
                      <a:pt x="13204" y="123111"/>
                    </a:cubicBezTo>
                    <a:cubicBezTo>
                      <a:pt x="13180" y="123528"/>
                      <a:pt x="13156" y="123957"/>
                      <a:pt x="13145" y="124373"/>
                    </a:cubicBezTo>
                    <a:cubicBezTo>
                      <a:pt x="13133" y="124659"/>
                      <a:pt x="13121" y="124945"/>
                      <a:pt x="13109" y="125219"/>
                    </a:cubicBezTo>
                    <a:cubicBezTo>
                      <a:pt x="13085" y="125671"/>
                      <a:pt x="13061" y="126124"/>
                      <a:pt x="13049" y="126576"/>
                    </a:cubicBezTo>
                    <a:cubicBezTo>
                      <a:pt x="13037" y="126838"/>
                      <a:pt x="13026" y="127100"/>
                      <a:pt x="13014" y="127362"/>
                    </a:cubicBezTo>
                    <a:cubicBezTo>
                      <a:pt x="12978" y="128076"/>
                      <a:pt x="12942" y="147519"/>
                      <a:pt x="12918" y="148245"/>
                    </a:cubicBezTo>
                    <a:lnTo>
                      <a:pt x="35516" y="147781"/>
                    </a:lnTo>
                    <a:cubicBezTo>
                      <a:pt x="34838" y="125064"/>
                      <a:pt x="34207" y="96144"/>
                      <a:pt x="33492" y="80392"/>
                    </a:cubicBezTo>
                    <a:cubicBezTo>
                      <a:pt x="32992" y="69200"/>
                      <a:pt x="31790" y="52007"/>
                      <a:pt x="31790" y="51912"/>
                    </a:cubicBezTo>
                    <a:cubicBezTo>
                      <a:pt x="31790" y="50888"/>
                      <a:pt x="32397" y="49043"/>
                      <a:pt x="32933" y="47721"/>
                    </a:cubicBezTo>
                    <a:cubicBezTo>
                      <a:pt x="33504" y="46281"/>
                      <a:pt x="35040" y="42340"/>
                      <a:pt x="35362" y="40661"/>
                    </a:cubicBezTo>
                    <a:cubicBezTo>
                      <a:pt x="35671" y="38970"/>
                      <a:pt x="36493" y="35493"/>
                      <a:pt x="36814" y="34231"/>
                    </a:cubicBezTo>
                    <a:cubicBezTo>
                      <a:pt x="37290" y="32338"/>
                      <a:pt x="37564" y="30219"/>
                      <a:pt x="37564" y="30219"/>
                    </a:cubicBezTo>
                    <a:cubicBezTo>
                      <a:pt x="37564" y="30219"/>
                      <a:pt x="40136" y="25992"/>
                      <a:pt x="41124" y="24564"/>
                    </a:cubicBezTo>
                    <a:cubicBezTo>
                      <a:pt x="42124" y="23147"/>
                      <a:pt x="44744" y="19337"/>
                      <a:pt x="45446" y="17610"/>
                    </a:cubicBezTo>
                    <a:cubicBezTo>
                      <a:pt x="46149" y="15872"/>
                      <a:pt x="45696" y="14658"/>
                      <a:pt x="44910" y="14288"/>
                    </a:cubicBezTo>
                    <a:cubicBezTo>
                      <a:pt x="44685" y="14178"/>
                      <a:pt x="44403" y="14101"/>
                      <a:pt x="44084" y="14101"/>
                    </a:cubicBezTo>
                    <a:cubicBezTo>
                      <a:pt x="43308" y="14101"/>
                      <a:pt x="42311" y="14555"/>
                      <a:pt x="41374" y="16074"/>
                    </a:cubicBezTo>
                    <a:cubicBezTo>
                      <a:pt x="40065" y="18218"/>
                      <a:pt x="37386" y="21956"/>
                      <a:pt x="36338" y="23254"/>
                    </a:cubicBezTo>
                    <a:cubicBezTo>
                      <a:pt x="35372" y="24447"/>
                      <a:pt x="34308" y="26076"/>
                      <a:pt x="33631" y="26076"/>
                    </a:cubicBezTo>
                    <a:cubicBezTo>
                      <a:pt x="33565" y="26076"/>
                      <a:pt x="33503" y="26061"/>
                      <a:pt x="33445" y="26028"/>
                    </a:cubicBezTo>
                    <a:cubicBezTo>
                      <a:pt x="32790" y="25647"/>
                      <a:pt x="33076" y="23361"/>
                      <a:pt x="33659" y="21694"/>
                    </a:cubicBezTo>
                    <a:cubicBezTo>
                      <a:pt x="34242" y="20015"/>
                      <a:pt x="35433" y="16003"/>
                      <a:pt x="35790" y="14086"/>
                    </a:cubicBezTo>
                    <a:cubicBezTo>
                      <a:pt x="36159" y="12157"/>
                      <a:pt x="37636" y="7669"/>
                      <a:pt x="37791" y="6704"/>
                    </a:cubicBezTo>
                    <a:cubicBezTo>
                      <a:pt x="37933" y="5752"/>
                      <a:pt x="37410" y="4716"/>
                      <a:pt x="36278" y="4263"/>
                    </a:cubicBezTo>
                    <a:cubicBezTo>
                      <a:pt x="36027" y="4167"/>
                      <a:pt x="35774" y="4113"/>
                      <a:pt x="35523" y="4113"/>
                    </a:cubicBezTo>
                    <a:cubicBezTo>
                      <a:pt x="34633" y="4113"/>
                      <a:pt x="33768" y="4789"/>
                      <a:pt x="33099" y="6609"/>
                    </a:cubicBezTo>
                    <a:cubicBezTo>
                      <a:pt x="32254" y="8943"/>
                      <a:pt x="31516" y="12062"/>
                      <a:pt x="31135" y="13431"/>
                    </a:cubicBezTo>
                    <a:cubicBezTo>
                      <a:pt x="30742" y="14812"/>
                      <a:pt x="28087" y="21873"/>
                      <a:pt x="27527" y="22825"/>
                    </a:cubicBezTo>
                    <a:cubicBezTo>
                      <a:pt x="27342" y="23144"/>
                      <a:pt x="27082" y="23291"/>
                      <a:pt x="26824" y="23291"/>
                    </a:cubicBezTo>
                    <a:cubicBezTo>
                      <a:pt x="26320" y="23291"/>
                      <a:pt x="25821" y="22734"/>
                      <a:pt x="25884" y="21813"/>
                    </a:cubicBezTo>
                    <a:cubicBezTo>
                      <a:pt x="25968" y="20432"/>
                      <a:pt x="25884" y="15967"/>
                      <a:pt x="25753" y="14038"/>
                    </a:cubicBezTo>
                    <a:cubicBezTo>
                      <a:pt x="25610" y="12110"/>
                      <a:pt x="25444" y="8669"/>
                      <a:pt x="25420" y="7395"/>
                    </a:cubicBezTo>
                    <a:cubicBezTo>
                      <a:pt x="25384" y="6133"/>
                      <a:pt x="25432" y="3180"/>
                      <a:pt x="25396" y="2394"/>
                    </a:cubicBezTo>
                    <a:cubicBezTo>
                      <a:pt x="25360" y="1608"/>
                      <a:pt x="25218" y="37"/>
                      <a:pt x="23289" y="1"/>
                    </a:cubicBezTo>
                    <a:cubicBezTo>
                      <a:pt x="23263" y="0"/>
                      <a:pt x="23237" y="0"/>
                      <a:pt x="232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42;p27">
                <a:extLst>
                  <a:ext uri="{FF2B5EF4-FFF2-40B4-BE49-F238E27FC236}">
                    <a16:creationId xmlns:a16="http://schemas.microsoft.com/office/drawing/2014/main" id="{12D674A9-E970-4065-B086-90FE685930E7}"/>
                  </a:ext>
                </a:extLst>
              </p:cNvPr>
              <p:cNvSpPr/>
              <p:nvPr/>
            </p:nvSpPr>
            <p:spPr>
              <a:xfrm>
                <a:off x="5992500" y="3260440"/>
                <a:ext cx="469187" cy="1584070"/>
              </a:xfrm>
              <a:custGeom>
                <a:avLst/>
                <a:gdLst/>
                <a:ahLst/>
                <a:cxnLst/>
                <a:rect l="l" t="t" r="r" b="b"/>
                <a:pathLst>
                  <a:path w="25444" h="85904" extrusionOk="0">
                    <a:moveTo>
                      <a:pt x="4596" y="0"/>
                    </a:moveTo>
                    <a:cubicBezTo>
                      <a:pt x="4596" y="0"/>
                      <a:pt x="441" y="77427"/>
                      <a:pt x="0" y="85904"/>
                    </a:cubicBezTo>
                    <a:lnTo>
                      <a:pt x="25444" y="85594"/>
                    </a:lnTo>
                    <a:cubicBezTo>
                      <a:pt x="25444" y="85594"/>
                      <a:pt x="23062" y="11180"/>
                      <a:pt x="21836" y="881"/>
                    </a:cubicBezTo>
                    <a:cubicBezTo>
                      <a:pt x="21836" y="881"/>
                      <a:pt x="19658" y="959"/>
                      <a:pt x="16796" y="959"/>
                    </a:cubicBezTo>
                    <a:cubicBezTo>
                      <a:pt x="12650" y="959"/>
                      <a:pt x="7068" y="796"/>
                      <a:pt x="45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43;p27">
                <a:extLst>
                  <a:ext uri="{FF2B5EF4-FFF2-40B4-BE49-F238E27FC236}">
                    <a16:creationId xmlns:a16="http://schemas.microsoft.com/office/drawing/2014/main" id="{BBE437DF-72CC-4A76-B5EF-7DB326EEE2BA}"/>
                  </a:ext>
                </a:extLst>
              </p:cNvPr>
              <p:cNvSpPr/>
              <p:nvPr/>
            </p:nvSpPr>
            <p:spPr>
              <a:xfrm>
                <a:off x="6074023" y="3244932"/>
                <a:ext cx="333358" cy="67822"/>
              </a:xfrm>
              <a:custGeom>
                <a:avLst/>
                <a:gdLst/>
                <a:ahLst/>
                <a:cxnLst/>
                <a:rect l="l" t="t" r="r" b="b"/>
                <a:pathLst>
                  <a:path w="18078" h="3678" extrusionOk="0">
                    <a:moveTo>
                      <a:pt x="776" y="1"/>
                    </a:moveTo>
                    <a:cubicBezTo>
                      <a:pt x="6" y="1"/>
                      <a:pt x="0" y="1095"/>
                      <a:pt x="44" y="2615"/>
                    </a:cubicBezTo>
                    <a:cubicBezTo>
                      <a:pt x="44" y="2615"/>
                      <a:pt x="2342" y="3544"/>
                      <a:pt x="8390" y="3663"/>
                    </a:cubicBezTo>
                    <a:cubicBezTo>
                      <a:pt x="8830" y="3673"/>
                      <a:pt x="9255" y="3677"/>
                      <a:pt x="9664" y="3677"/>
                    </a:cubicBezTo>
                    <a:cubicBezTo>
                      <a:pt x="14876" y="3677"/>
                      <a:pt x="17629" y="2961"/>
                      <a:pt x="17629" y="2961"/>
                    </a:cubicBezTo>
                    <a:cubicBezTo>
                      <a:pt x="17629" y="2961"/>
                      <a:pt x="18077" y="274"/>
                      <a:pt x="17062" y="274"/>
                    </a:cubicBezTo>
                    <a:cubicBezTo>
                      <a:pt x="17030" y="274"/>
                      <a:pt x="16997" y="276"/>
                      <a:pt x="16963" y="282"/>
                    </a:cubicBezTo>
                    <a:cubicBezTo>
                      <a:pt x="16316" y="383"/>
                      <a:pt x="13300" y="922"/>
                      <a:pt x="9868" y="922"/>
                    </a:cubicBezTo>
                    <a:cubicBezTo>
                      <a:pt x="9258" y="922"/>
                      <a:pt x="8634" y="905"/>
                      <a:pt x="8009" y="865"/>
                    </a:cubicBezTo>
                    <a:cubicBezTo>
                      <a:pt x="4235" y="627"/>
                      <a:pt x="2044" y="270"/>
                      <a:pt x="1020" y="32"/>
                    </a:cubicBezTo>
                    <a:cubicBezTo>
                      <a:pt x="931" y="11"/>
                      <a:pt x="850" y="1"/>
                      <a:pt x="7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44;p27">
                <a:extLst>
                  <a:ext uri="{FF2B5EF4-FFF2-40B4-BE49-F238E27FC236}">
                    <a16:creationId xmlns:a16="http://schemas.microsoft.com/office/drawing/2014/main" id="{677DC007-8835-467D-979C-65C064DBEF87}"/>
                  </a:ext>
                </a:extLst>
              </p:cNvPr>
              <p:cNvSpPr/>
              <p:nvPr/>
            </p:nvSpPr>
            <p:spPr>
              <a:xfrm>
                <a:off x="5783925" y="2104713"/>
                <a:ext cx="850988" cy="2733656"/>
              </a:xfrm>
              <a:custGeom>
                <a:avLst/>
                <a:gdLst/>
                <a:ahLst/>
                <a:cxnLst/>
                <a:rect l="l" t="t" r="r" b="b"/>
                <a:pathLst>
                  <a:path w="46149" h="148246" extrusionOk="0">
                    <a:moveTo>
                      <a:pt x="23212" y="0"/>
                    </a:moveTo>
                    <a:cubicBezTo>
                      <a:pt x="21343" y="0"/>
                      <a:pt x="20717" y="1711"/>
                      <a:pt x="20693" y="3132"/>
                    </a:cubicBezTo>
                    <a:cubicBezTo>
                      <a:pt x="20657" y="4585"/>
                      <a:pt x="20622" y="6930"/>
                      <a:pt x="20467" y="8312"/>
                    </a:cubicBezTo>
                    <a:cubicBezTo>
                      <a:pt x="20300" y="9693"/>
                      <a:pt x="20157" y="13610"/>
                      <a:pt x="20169" y="15420"/>
                    </a:cubicBezTo>
                    <a:cubicBezTo>
                      <a:pt x="20193" y="17229"/>
                      <a:pt x="20824" y="22313"/>
                      <a:pt x="19491" y="22397"/>
                    </a:cubicBezTo>
                    <a:cubicBezTo>
                      <a:pt x="19481" y="22397"/>
                      <a:pt x="19470" y="22398"/>
                      <a:pt x="19460" y="22398"/>
                    </a:cubicBezTo>
                    <a:cubicBezTo>
                      <a:pt x="18123" y="22398"/>
                      <a:pt x="16654" y="16183"/>
                      <a:pt x="16204" y="14848"/>
                    </a:cubicBezTo>
                    <a:cubicBezTo>
                      <a:pt x="15752" y="13515"/>
                      <a:pt x="15038" y="10609"/>
                      <a:pt x="14585" y="9455"/>
                    </a:cubicBezTo>
                    <a:cubicBezTo>
                      <a:pt x="14152" y="8377"/>
                      <a:pt x="13491" y="3930"/>
                      <a:pt x="11228" y="3930"/>
                    </a:cubicBezTo>
                    <a:cubicBezTo>
                      <a:pt x="11065" y="3930"/>
                      <a:pt x="10895" y="3953"/>
                      <a:pt x="10716" y="4002"/>
                    </a:cubicBezTo>
                    <a:cubicBezTo>
                      <a:pt x="8049" y="4728"/>
                      <a:pt x="8835" y="7335"/>
                      <a:pt x="9227" y="8907"/>
                    </a:cubicBezTo>
                    <a:cubicBezTo>
                      <a:pt x="9608" y="10490"/>
                      <a:pt x="11109" y="16372"/>
                      <a:pt x="11597" y="18670"/>
                    </a:cubicBezTo>
                    <a:cubicBezTo>
                      <a:pt x="12097" y="20968"/>
                      <a:pt x="14228" y="28314"/>
                      <a:pt x="13264" y="30886"/>
                    </a:cubicBezTo>
                    <a:cubicBezTo>
                      <a:pt x="12822" y="32053"/>
                      <a:pt x="12488" y="32511"/>
                      <a:pt x="12144" y="32511"/>
                    </a:cubicBezTo>
                    <a:cubicBezTo>
                      <a:pt x="12043" y="32511"/>
                      <a:pt x="11941" y="32471"/>
                      <a:pt x="11835" y="32398"/>
                    </a:cubicBezTo>
                    <a:cubicBezTo>
                      <a:pt x="11823" y="32386"/>
                      <a:pt x="11799" y="32374"/>
                      <a:pt x="11787" y="32362"/>
                    </a:cubicBezTo>
                    <a:cubicBezTo>
                      <a:pt x="11775" y="32350"/>
                      <a:pt x="11763" y="32338"/>
                      <a:pt x="11752" y="32338"/>
                    </a:cubicBezTo>
                    <a:cubicBezTo>
                      <a:pt x="11728" y="32315"/>
                      <a:pt x="11716" y="32303"/>
                      <a:pt x="11692" y="32279"/>
                    </a:cubicBezTo>
                    <a:cubicBezTo>
                      <a:pt x="11680" y="32267"/>
                      <a:pt x="11668" y="32255"/>
                      <a:pt x="11644" y="32243"/>
                    </a:cubicBezTo>
                    <a:cubicBezTo>
                      <a:pt x="11632" y="32219"/>
                      <a:pt x="11609" y="32195"/>
                      <a:pt x="11585" y="32172"/>
                    </a:cubicBezTo>
                    <a:cubicBezTo>
                      <a:pt x="11573" y="32160"/>
                      <a:pt x="11561" y="32148"/>
                      <a:pt x="11549" y="32136"/>
                    </a:cubicBezTo>
                    <a:cubicBezTo>
                      <a:pt x="11537" y="32112"/>
                      <a:pt x="11513" y="32100"/>
                      <a:pt x="11502" y="32076"/>
                    </a:cubicBezTo>
                    <a:cubicBezTo>
                      <a:pt x="11263" y="31803"/>
                      <a:pt x="10990" y="31410"/>
                      <a:pt x="10668" y="30945"/>
                    </a:cubicBezTo>
                    <a:cubicBezTo>
                      <a:pt x="9501" y="29290"/>
                      <a:pt x="8239" y="26552"/>
                      <a:pt x="6251" y="25147"/>
                    </a:cubicBezTo>
                    <a:cubicBezTo>
                      <a:pt x="5441" y="24587"/>
                      <a:pt x="4060" y="23897"/>
                      <a:pt x="2846" y="23873"/>
                    </a:cubicBezTo>
                    <a:lnTo>
                      <a:pt x="2834" y="23873"/>
                    </a:lnTo>
                    <a:cubicBezTo>
                      <a:pt x="2750" y="23873"/>
                      <a:pt x="2667" y="23873"/>
                      <a:pt x="2596" y="23885"/>
                    </a:cubicBezTo>
                    <a:cubicBezTo>
                      <a:pt x="2131" y="23921"/>
                      <a:pt x="1703" y="24052"/>
                      <a:pt x="1345" y="24349"/>
                    </a:cubicBezTo>
                    <a:cubicBezTo>
                      <a:pt x="0" y="25468"/>
                      <a:pt x="1369" y="26040"/>
                      <a:pt x="2179" y="27445"/>
                    </a:cubicBezTo>
                    <a:cubicBezTo>
                      <a:pt x="3000" y="28850"/>
                      <a:pt x="4774" y="32922"/>
                      <a:pt x="5834" y="34279"/>
                    </a:cubicBezTo>
                    <a:cubicBezTo>
                      <a:pt x="6882" y="35624"/>
                      <a:pt x="7108" y="37875"/>
                      <a:pt x="7656" y="38958"/>
                    </a:cubicBezTo>
                    <a:cubicBezTo>
                      <a:pt x="7930" y="39482"/>
                      <a:pt x="8263" y="40030"/>
                      <a:pt x="8644" y="40577"/>
                    </a:cubicBezTo>
                    <a:cubicBezTo>
                      <a:pt x="8739" y="40708"/>
                      <a:pt x="8835" y="40851"/>
                      <a:pt x="8930" y="40982"/>
                    </a:cubicBezTo>
                    <a:cubicBezTo>
                      <a:pt x="10013" y="42482"/>
                      <a:pt x="11299" y="43935"/>
                      <a:pt x="11990" y="44899"/>
                    </a:cubicBezTo>
                    <a:cubicBezTo>
                      <a:pt x="11990" y="44911"/>
                      <a:pt x="12002" y="44923"/>
                      <a:pt x="12002" y="44923"/>
                    </a:cubicBezTo>
                    <a:cubicBezTo>
                      <a:pt x="13014" y="46328"/>
                      <a:pt x="15466" y="48495"/>
                      <a:pt x="15931" y="49459"/>
                    </a:cubicBezTo>
                    <a:cubicBezTo>
                      <a:pt x="16050" y="49733"/>
                      <a:pt x="16169" y="50174"/>
                      <a:pt x="16264" y="50472"/>
                    </a:cubicBezTo>
                    <a:cubicBezTo>
                      <a:pt x="16288" y="50626"/>
                      <a:pt x="16300" y="50531"/>
                      <a:pt x="16312" y="50591"/>
                    </a:cubicBezTo>
                    <a:cubicBezTo>
                      <a:pt x="16335" y="50650"/>
                      <a:pt x="16347" y="50662"/>
                      <a:pt x="16359" y="50722"/>
                    </a:cubicBezTo>
                    <a:cubicBezTo>
                      <a:pt x="16371" y="50793"/>
                      <a:pt x="16383" y="50841"/>
                      <a:pt x="16407" y="50912"/>
                    </a:cubicBezTo>
                    <a:cubicBezTo>
                      <a:pt x="16419" y="50972"/>
                      <a:pt x="16431" y="51019"/>
                      <a:pt x="16443" y="51091"/>
                    </a:cubicBezTo>
                    <a:cubicBezTo>
                      <a:pt x="16455" y="51162"/>
                      <a:pt x="16466" y="51234"/>
                      <a:pt x="16478" y="51305"/>
                    </a:cubicBezTo>
                    <a:cubicBezTo>
                      <a:pt x="16490" y="51376"/>
                      <a:pt x="16514" y="51436"/>
                      <a:pt x="16514" y="51507"/>
                    </a:cubicBezTo>
                    <a:cubicBezTo>
                      <a:pt x="16538" y="51579"/>
                      <a:pt x="16550" y="51662"/>
                      <a:pt x="16562" y="51745"/>
                    </a:cubicBezTo>
                    <a:cubicBezTo>
                      <a:pt x="16574" y="51817"/>
                      <a:pt x="16574" y="51888"/>
                      <a:pt x="16585" y="51960"/>
                    </a:cubicBezTo>
                    <a:cubicBezTo>
                      <a:pt x="16597" y="52043"/>
                      <a:pt x="16609" y="52126"/>
                      <a:pt x="16621" y="52210"/>
                    </a:cubicBezTo>
                    <a:cubicBezTo>
                      <a:pt x="16633" y="52281"/>
                      <a:pt x="16645" y="52365"/>
                      <a:pt x="16645" y="52448"/>
                    </a:cubicBezTo>
                    <a:cubicBezTo>
                      <a:pt x="16657" y="52531"/>
                      <a:pt x="16669" y="52615"/>
                      <a:pt x="16681" y="52710"/>
                    </a:cubicBezTo>
                    <a:cubicBezTo>
                      <a:pt x="16693" y="52793"/>
                      <a:pt x="16693" y="52877"/>
                      <a:pt x="16705" y="52960"/>
                    </a:cubicBezTo>
                    <a:cubicBezTo>
                      <a:pt x="16716" y="53043"/>
                      <a:pt x="16716" y="53139"/>
                      <a:pt x="16728" y="53234"/>
                    </a:cubicBezTo>
                    <a:cubicBezTo>
                      <a:pt x="16740" y="53317"/>
                      <a:pt x="16740" y="53412"/>
                      <a:pt x="16752" y="53496"/>
                    </a:cubicBezTo>
                    <a:cubicBezTo>
                      <a:pt x="16752" y="53591"/>
                      <a:pt x="16764" y="53698"/>
                      <a:pt x="16776" y="53793"/>
                    </a:cubicBezTo>
                    <a:cubicBezTo>
                      <a:pt x="16776" y="53889"/>
                      <a:pt x="16788" y="53984"/>
                      <a:pt x="16788" y="54067"/>
                    </a:cubicBezTo>
                    <a:cubicBezTo>
                      <a:pt x="16800" y="54174"/>
                      <a:pt x="16800" y="54282"/>
                      <a:pt x="16800" y="54377"/>
                    </a:cubicBezTo>
                    <a:cubicBezTo>
                      <a:pt x="16812" y="54472"/>
                      <a:pt x="16812" y="54579"/>
                      <a:pt x="16824" y="54674"/>
                    </a:cubicBezTo>
                    <a:cubicBezTo>
                      <a:pt x="16824" y="54782"/>
                      <a:pt x="16836" y="54889"/>
                      <a:pt x="16836" y="54996"/>
                    </a:cubicBezTo>
                    <a:cubicBezTo>
                      <a:pt x="16836" y="55103"/>
                      <a:pt x="16847" y="55198"/>
                      <a:pt x="16847" y="55305"/>
                    </a:cubicBezTo>
                    <a:cubicBezTo>
                      <a:pt x="16847" y="55413"/>
                      <a:pt x="16847" y="55532"/>
                      <a:pt x="16859" y="55651"/>
                    </a:cubicBezTo>
                    <a:cubicBezTo>
                      <a:pt x="16859" y="55746"/>
                      <a:pt x="16859" y="55853"/>
                      <a:pt x="16859" y="55960"/>
                    </a:cubicBezTo>
                    <a:cubicBezTo>
                      <a:pt x="16871" y="56079"/>
                      <a:pt x="16871" y="56198"/>
                      <a:pt x="16871" y="56317"/>
                    </a:cubicBezTo>
                    <a:cubicBezTo>
                      <a:pt x="16871" y="56437"/>
                      <a:pt x="16871" y="56544"/>
                      <a:pt x="16871" y="56651"/>
                    </a:cubicBezTo>
                    <a:cubicBezTo>
                      <a:pt x="16871" y="56782"/>
                      <a:pt x="16895" y="59175"/>
                      <a:pt x="16895" y="59318"/>
                    </a:cubicBezTo>
                    <a:cubicBezTo>
                      <a:pt x="16895" y="59449"/>
                      <a:pt x="16871" y="59580"/>
                      <a:pt x="16871" y="59711"/>
                    </a:cubicBezTo>
                    <a:cubicBezTo>
                      <a:pt x="16871" y="59854"/>
                      <a:pt x="16859" y="59996"/>
                      <a:pt x="16859" y="60139"/>
                    </a:cubicBezTo>
                    <a:cubicBezTo>
                      <a:pt x="16859" y="60270"/>
                      <a:pt x="16847" y="60401"/>
                      <a:pt x="16847" y="60532"/>
                    </a:cubicBezTo>
                    <a:cubicBezTo>
                      <a:pt x="16836" y="60687"/>
                      <a:pt x="16836" y="60842"/>
                      <a:pt x="16836" y="60997"/>
                    </a:cubicBezTo>
                    <a:cubicBezTo>
                      <a:pt x="16824" y="61128"/>
                      <a:pt x="16824" y="61259"/>
                      <a:pt x="16812" y="61390"/>
                    </a:cubicBezTo>
                    <a:cubicBezTo>
                      <a:pt x="16812" y="61556"/>
                      <a:pt x="16812" y="61711"/>
                      <a:pt x="16800" y="61878"/>
                    </a:cubicBezTo>
                    <a:cubicBezTo>
                      <a:pt x="16800" y="61997"/>
                      <a:pt x="16788" y="62128"/>
                      <a:pt x="16788" y="62247"/>
                    </a:cubicBezTo>
                    <a:cubicBezTo>
                      <a:pt x="16788" y="62425"/>
                      <a:pt x="16776" y="62604"/>
                      <a:pt x="16764" y="62783"/>
                    </a:cubicBezTo>
                    <a:cubicBezTo>
                      <a:pt x="16764" y="62890"/>
                      <a:pt x="16764" y="62985"/>
                      <a:pt x="16752" y="63080"/>
                    </a:cubicBezTo>
                    <a:cubicBezTo>
                      <a:pt x="16740" y="63533"/>
                      <a:pt x="16716" y="63985"/>
                      <a:pt x="16705" y="64449"/>
                    </a:cubicBezTo>
                    <a:cubicBezTo>
                      <a:pt x="16693" y="64521"/>
                      <a:pt x="16693" y="64592"/>
                      <a:pt x="16693" y="64664"/>
                    </a:cubicBezTo>
                    <a:cubicBezTo>
                      <a:pt x="16681" y="64866"/>
                      <a:pt x="16669" y="65069"/>
                      <a:pt x="16669" y="65271"/>
                    </a:cubicBezTo>
                    <a:cubicBezTo>
                      <a:pt x="16657" y="65402"/>
                      <a:pt x="16645" y="65533"/>
                      <a:pt x="16645" y="65664"/>
                    </a:cubicBezTo>
                    <a:cubicBezTo>
                      <a:pt x="16633" y="65854"/>
                      <a:pt x="16621" y="66045"/>
                      <a:pt x="16621" y="66235"/>
                    </a:cubicBezTo>
                    <a:cubicBezTo>
                      <a:pt x="16609" y="66390"/>
                      <a:pt x="16597" y="66545"/>
                      <a:pt x="16597" y="66688"/>
                    </a:cubicBezTo>
                    <a:cubicBezTo>
                      <a:pt x="16585" y="66890"/>
                      <a:pt x="16574" y="67093"/>
                      <a:pt x="16562" y="67295"/>
                    </a:cubicBezTo>
                    <a:cubicBezTo>
                      <a:pt x="16550" y="67450"/>
                      <a:pt x="16550" y="67593"/>
                      <a:pt x="16538" y="67747"/>
                    </a:cubicBezTo>
                    <a:cubicBezTo>
                      <a:pt x="16526" y="67938"/>
                      <a:pt x="16514" y="68140"/>
                      <a:pt x="16502" y="68343"/>
                    </a:cubicBezTo>
                    <a:cubicBezTo>
                      <a:pt x="16490" y="68509"/>
                      <a:pt x="16490" y="68676"/>
                      <a:pt x="16478" y="68843"/>
                    </a:cubicBezTo>
                    <a:cubicBezTo>
                      <a:pt x="16466" y="69033"/>
                      <a:pt x="16455" y="69248"/>
                      <a:pt x="16443" y="69450"/>
                    </a:cubicBezTo>
                    <a:cubicBezTo>
                      <a:pt x="16431" y="69617"/>
                      <a:pt x="16419" y="69783"/>
                      <a:pt x="16419" y="69950"/>
                    </a:cubicBezTo>
                    <a:cubicBezTo>
                      <a:pt x="16407" y="70153"/>
                      <a:pt x="16395" y="70367"/>
                      <a:pt x="16371" y="70569"/>
                    </a:cubicBezTo>
                    <a:cubicBezTo>
                      <a:pt x="16371" y="70748"/>
                      <a:pt x="16359" y="70926"/>
                      <a:pt x="16347" y="71105"/>
                    </a:cubicBezTo>
                    <a:cubicBezTo>
                      <a:pt x="16335" y="71307"/>
                      <a:pt x="16324" y="71510"/>
                      <a:pt x="16312" y="71712"/>
                    </a:cubicBezTo>
                    <a:cubicBezTo>
                      <a:pt x="16300" y="71903"/>
                      <a:pt x="16288" y="72093"/>
                      <a:pt x="16276" y="72284"/>
                    </a:cubicBezTo>
                    <a:cubicBezTo>
                      <a:pt x="16264" y="72486"/>
                      <a:pt x="16252" y="72700"/>
                      <a:pt x="16228" y="72915"/>
                    </a:cubicBezTo>
                    <a:cubicBezTo>
                      <a:pt x="16216" y="73105"/>
                      <a:pt x="16216" y="73284"/>
                      <a:pt x="16204" y="73474"/>
                    </a:cubicBezTo>
                    <a:cubicBezTo>
                      <a:pt x="16181" y="73701"/>
                      <a:pt x="16169" y="73927"/>
                      <a:pt x="16157" y="74153"/>
                    </a:cubicBezTo>
                    <a:cubicBezTo>
                      <a:pt x="16145" y="74332"/>
                      <a:pt x="16133" y="74510"/>
                      <a:pt x="16121" y="74689"/>
                    </a:cubicBezTo>
                    <a:cubicBezTo>
                      <a:pt x="16109" y="74927"/>
                      <a:pt x="16085" y="75165"/>
                      <a:pt x="16074" y="75403"/>
                    </a:cubicBezTo>
                    <a:cubicBezTo>
                      <a:pt x="16062" y="75582"/>
                      <a:pt x="16050" y="75772"/>
                      <a:pt x="16038" y="75951"/>
                    </a:cubicBezTo>
                    <a:cubicBezTo>
                      <a:pt x="16026" y="76189"/>
                      <a:pt x="16014" y="76427"/>
                      <a:pt x="15990" y="76677"/>
                    </a:cubicBezTo>
                    <a:cubicBezTo>
                      <a:pt x="15978" y="76868"/>
                      <a:pt x="15966" y="77070"/>
                      <a:pt x="15954" y="77272"/>
                    </a:cubicBezTo>
                    <a:cubicBezTo>
                      <a:pt x="15943" y="77499"/>
                      <a:pt x="15919" y="77725"/>
                      <a:pt x="15907" y="77951"/>
                    </a:cubicBezTo>
                    <a:cubicBezTo>
                      <a:pt x="15895" y="78177"/>
                      <a:pt x="15883" y="78392"/>
                      <a:pt x="15871" y="78618"/>
                    </a:cubicBezTo>
                    <a:cubicBezTo>
                      <a:pt x="15847" y="78844"/>
                      <a:pt x="15835" y="79082"/>
                      <a:pt x="15823" y="79320"/>
                    </a:cubicBezTo>
                    <a:cubicBezTo>
                      <a:pt x="15812" y="79511"/>
                      <a:pt x="15788" y="79713"/>
                      <a:pt x="15776" y="79916"/>
                    </a:cubicBezTo>
                    <a:cubicBezTo>
                      <a:pt x="15764" y="80178"/>
                      <a:pt x="15740" y="80451"/>
                      <a:pt x="15728" y="80725"/>
                    </a:cubicBezTo>
                    <a:cubicBezTo>
                      <a:pt x="15716" y="80880"/>
                      <a:pt x="15704" y="81035"/>
                      <a:pt x="15693" y="81190"/>
                    </a:cubicBezTo>
                    <a:cubicBezTo>
                      <a:pt x="15669" y="81523"/>
                      <a:pt x="15645" y="81856"/>
                      <a:pt x="15633" y="82190"/>
                    </a:cubicBezTo>
                    <a:cubicBezTo>
                      <a:pt x="15621" y="82214"/>
                      <a:pt x="15621" y="82249"/>
                      <a:pt x="15621" y="82273"/>
                    </a:cubicBezTo>
                    <a:cubicBezTo>
                      <a:pt x="15573" y="82928"/>
                      <a:pt x="15538" y="83595"/>
                      <a:pt x="15490" y="84261"/>
                    </a:cubicBezTo>
                    <a:cubicBezTo>
                      <a:pt x="15478" y="84476"/>
                      <a:pt x="15466" y="84678"/>
                      <a:pt x="15442" y="84881"/>
                    </a:cubicBezTo>
                    <a:cubicBezTo>
                      <a:pt x="15431" y="85071"/>
                      <a:pt x="15419" y="85250"/>
                      <a:pt x="15407" y="85428"/>
                    </a:cubicBezTo>
                    <a:cubicBezTo>
                      <a:pt x="15383" y="85750"/>
                      <a:pt x="15371" y="86071"/>
                      <a:pt x="15347" y="86393"/>
                    </a:cubicBezTo>
                    <a:cubicBezTo>
                      <a:pt x="15335" y="86607"/>
                      <a:pt x="15312" y="86809"/>
                      <a:pt x="15300" y="87024"/>
                    </a:cubicBezTo>
                    <a:cubicBezTo>
                      <a:pt x="15288" y="87309"/>
                      <a:pt x="15264" y="87595"/>
                      <a:pt x="15240" y="87893"/>
                    </a:cubicBezTo>
                    <a:cubicBezTo>
                      <a:pt x="15181" y="88905"/>
                      <a:pt x="15109" y="89953"/>
                      <a:pt x="15038" y="91012"/>
                    </a:cubicBezTo>
                    <a:cubicBezTo>
                      <a:pt x="15038" y="91036"/>
                      <a:pt x="15038" y="91060"/>
                      <a:pt x="15038" y="91096"/>
                    </a:cubicBezTo>
                    <a:cubicBezTo>
                      <a:pt x="15002" y="91584"/>
                      <a:pt x="14966" y="92084"/>
                      <a:pt x="14931" y="92584"/>
                    </a:cubicBezTo>
                    <a:cubicBezTo>
                      <a:pt x="14919" y="92798"/>
                      <a:pt x="14907" y="93012"/>
                      <a:pt x="14895" y="93227"/>
                    </a:cubicBezTo>
                    <a:cubicBezTo>
                      <a:pt x="14871" y="93548"/>
                      <a:pt x="14847" y="93882"/>
                      <a:pt x="14823" y="94215"/>
                    </a:cubicBezTo>
                    <a:cubicBezTo>
                      <a:pt x="14811" y="94441"/>
                      <a:pt x="14800" y="94667"/>
                      <a:pt x="14788" y="94906"/>
                    </a:cubicBezTo>
                    <a:cubicBezTo>
                      <a:pt x="14764" y="95227"/>
                      <a:pt x="14740" y="95548"/>
                      <a:pt x="14728" y="95870"/>
                    </a:cubicBezTo>
                    <a:cubicBezTo>
                      <a:pt x="14704" y="96120"/>
                      <a:pt x="14692" y="96370"/>
                      <a:pt x="14669" y="96620"/>
                    </a:cubicBezTo>
                    <a:cubicBezTo>
                      <a:pt x="14657" y="96930"/>
                      <a:pt x="14633" y="97239"/>
                      <a:pt x="14621" y="97549"/>
                    </a:cubicBezTo>
                    <a:cubicBezTo>
                      <a:pt x="14597" y="97811"/>
                      <a:pt x="14585" y="98085"/>
                      <a:pt x="14561" y="98346"/>
                    </a:cubicBezTo>
                    <a:cubicBezTo>
                      <a:pt x="14550" y="98644"/>
                      <a:pt x="14526" y="98954"/>
                      <a:pt x="14514" y="99263"/>
                    </a:cubicBezTo>
                    <a:cubicBezTo>
                      <a:pt x="14490" y="99537"/>
                      <a:pt x="14478" y="99811"/>
                      <a:pt x="14454" y="100085"/>
                    </a:cubicBezTo>
                    <a:cubicBezTo>
                      <a:pt x="14442" y="100394"/>
                      <a:pt x="14419" y="100704"/>
                      <a:pt x="14395" y="101013"/>
                    </a:cubicBezTo>
                    <a:cubicBezTo>
                      <a:pt x="14383" y="101287"/>
                      <a:pt x="14371" y="101561"/>
                      <a:pt x="14347" y="101835"/>
                    </a:cubicBezTo>
                    <a:cubicBezTo>
                      <a:pt x="14335" y="102156"/>
                      <a:pt x="14311" y="102466"/>
                      <a:pt x="14288" y="102787"/>
                    </a:cubicBezTo>
                    <a:cubicBezTo>
                      <a:pt x="14276" y="103073"/>
                      <a:pt x="14252" y="103359"/>
                      <a:pt x="14240" y="103645"/>
                    </a:cubicBezTo>
                    <a:cubicBezTo>
                      <a:pt x="14216" y="103954"/>
                      <a:pt x="14204" y="104264"/>
                      <a:pt x="14180" y="104585"/>
                    </a:cubicBezTo>
                    <a:cubicBezTo>
                      <a:pt x="14169" y="104871"/>
                      <a:pt x="14145" y="105169"/>
                      <a:pt x="14133" y="105454"/>
                    </a:cubicBezTo>
                    <a:cubicBezTo>
                      <a:pt x="14109" y="105776"/>
                      <a:pt x="14097" y="106097"/>
                      <a:pt x="14073" y="106431"/>
                    </a:cubicBezTo>
                    <a:cubicBezTo>
                      <a:pt x="14061" y="106717"/>
                      <a:pt x="14038" y="107002"/>
                      <a:pt x="14026" y="107300"/>
                    </a:cubicBezTo>
                    <a:cubicBezTo>
                      <a:pt x="14002" y="107621"/>
                      <a:pt x="13990" y="107955"/>
                      <a:pt x="13966" y="108276"/>
                    </a:cubicBezTo>
                    <a:cubicBezTo>
                      <a:pt x="13954" y="108586"/>
                      <a:pt x="13930" y="108883"/>
                      <a:pt x="13918" y="109193"/>
                    </a:cubicBezTo>
                    <a:cubicBezTo>
                      <a:pt x="13895" y="109514"/>
                      <a:pt x="13883" y="109836"/>
                      <a:pt x="13859" y="110157"/>
                    </a:cubicBezTo>
                    <a:cubicBezTo>
                      <a:pt x="13847" y="110467"/>
                      <a:pt x="13823" y="110777"/>
                      <a:pt x="13811" y="111098"/>
                    </a:cubicBezTo>
                    <a:cubicBezTo>
                      <a:pt x="13788" y="111431"/>
                      <a:pt x="13776" y="111765"/>
                      <a:pt x="13752" y="112098"/>
                    </a:cubicBezTo>
                    <a:cubicBezTo>
                      <a:pt x="13740" y="112408"/>
                      <a:pt x="13728" y="112705"/>
                      <a:pt x="13704" y="113015"/>
                    </a:cubicBezTo>
                    <a:cubicBezTo>
                      <a:pt x="13692" y="113360"/>
                      <a:pt x="13668" y="113705"/>
                      <a:pt x="13657" y="114051"/>
                    </a:cubicBezTo>
                    <a:cubicBezTo>
                      <a:pt x="13633" y="114360"/>
                      <a:pt x="13621" y="114670"/>
                      <a:pt x="13597" y="114979"/>
                    </a:cubicBezTo>
                    <a:cubicBezTo>
                      <a:pt x="13585" y="115337"/>
                      <a:pt x="13561" y="115682"/>
                      <a:pt x="13549" y="116039"/>
                    </a:cubicBezTo>
                    <a:cubicBezTo>
                      <a:pt x="13526" y="116349"/>
                      <a:pt x="13514" y="116658"/>
                      <a:pt x="13502" y="116980"/>
                    </a:cubicBezTo>
                    <a:cubicBezTo>
                      <a:pt x="13478" y="117325"/>
                      <a:pt x="13466" y="117682"/>
                      <a:pt x="13442" y="118027"/>
                    </a:cubicBezTo>
                    <a:cubicBezTo>
                      <a:pt x="13430" y="118349"/>
                      <a:pt x="13418" y="118682"/>
                      <a:pt x="13395" y="119004"/>
                    </a:cubicBezTo>
                    <a:cubicBezTo>
                      <a:pt x="13383" y="119361"/>
                      <a:pt x="13359" y="119718"/>
                      <a:pt x="13347" y="120075"/>
                    </a:cubicBezTo>
                    <a:cubicBezTo>
                      <a:pt x="13335" y="120397"/>
                      <a:pt x="13311" y="120718"/>
                      <a:pt x="13299" y="121040"/>
                    </a:cubicBezTo>
                    <a:cubicBezTo>
                      <a:pt x="13276" y="121433"/>
                      <a:pt x="13264" y="121814"/>
                      <a:pt x="13240" y="122207"/>
                    </a:cubicBezTo>
                    <a:cubicBezTo>
                      <a:pt x="13228" y="122504"/>
                      <a:pt x="13216" y="122814"/>
                      <a:pt x="13204" y="123111"/>
                    </a:cubicBezTo>
                    <a:cubicBezTo>
                      <a:pt x="13180" y="123528"/>
                      <a:pt x="13156" y="123957"/>
                      <a:pt x="13145" y="124373"/>
                    </a:cubicBezTo>
                    <a:cubicBezTo>
                      <a:pt x="13133" y="124659"/>
                      <a:pt x="13121" y="124945"/>
                      <a:pt x="13109" y="125219"/>
                    </a:cubicBezTo>
                    <a:cubicBezTo>
                      <a:pt x="13085" y="125671"/>
                      <a:pt x="13061" y="126124"/>
                      <a:pt x="13049" y="126576"/>
                    </a:cubicBezTo>
                    <a:cubicBezTo>
                      <a:pt x="13037" y="126838"/>
                      <a:pt x="13026" y="127100"/>
                      <a:pt x="13014" y="127362"/>
                    </a:cubicBezTo>
                    <a:cubicBezTo>
                      <a:pt x="12978" y="128076"/>
                      <a:pt x="12942" y="147519"/>
                      <a:pt x="12918" y="148245"/>
                    </a:cubicBezTo>
                    <a:lnTo>
                      <a:pt x="35516" y="147781"/>
                    </a:lnTo>
                    <a:cubicBezTo>
                      <a:pt x="34838" y="125064"/>
                      <a:pt x="34207" y="96144"/>
                      <a:pt x="33492" y="80392"/>
                    </a:cubicBezTo>
                    <a:cubicBezTo>
                      <a:pt x="32992" y="69200"/>
                      <a:pt x="31790" y="52007"/>
                      <a:pt x="31790" y="51912"/>
                    </a:cubicBezTo>
                    <a:cubicBezTo>
                      <a:pt x="31790" y="50888"/>
                      <a:pt x="32397" y="49043"/>
                      <a:pt x="32933" y="47721"/>
                    </a:cubicBezTo>
                    <a:cubicBezTo>
                      <a:pt x="33504" y="46281"/>
                      <a:pt x="35040" y="42340"/>
                      <a:pt x="35362" y="40661"/>
                    </a:cubicBezTo>
                    <a:cubicBezTo>
                      <a:pt x="35671" y="38970"/>
                      <a:pt x="36493" y="35493"/>
                      <a:pt x="36814" y="34231"/>
                    </a:cubicBezTo>
                    <a:cubicBezTo>
                      <a:pt x="37290" y="32338"/>
                      <a:pt x="37564" y="30219"/>
                      <a:pt x="37564" y="30219"/>
                    </a:cubicBezTo>
                    <a:cubicBezTo>
                      <a:pt x="37564" y="30219"/>
                      <a:pt x="40136" y="25992"/>
                      <a:pt x="41124" y="24564"/>
                    </a:cubicBezTo>
                    <a:cubicBezTo>
                      <a:pt x="42124" y="23147"/>
                      <a:pt x="44744" y="19337"/>
                      <a:pt x="45446" y="17610"/>
                    </a:cubicBezTo>
                    <a:cubicBezTo>
                      <a:pt x="46149" y="15872"/>
                      <a:pt x="45696" y="14658"/>
                      <a:pt x="44910" y="14288"/>
                    </a:cubicBezTo>
                    <a:cubicBezTo>
                      <a:pt x="44685" y="14178"/>
                      <a:pt x="44403" y="14101"/>
                      <a:pt x="44084" y="14101"/>
                    </a:cubicBezTo>
                    <a:cubicBezTo>
                      <a:pt x="43308" y="14101"/>
                      <a:pt x="42311" y="14555"/>
                      <a:pt x="41374" y="16074"/>
                    </a:cubicBezTo>
                    <a:cubicBezTo>
                      <a:pt x="40065" y="18218"/>
                      <a:pt x="37386" y="21956"/>
                      <a:pt x="36338" y="23254"/>
                    </a:cubicBezTo>
                    <a:cubicBezTo>
                      <a:pt x="35372" y="24447"/>
                      <a:pt x="34308" y="26076"/>
                      <a:pt x="33631" y="26076"/>
                    </a:cubicBezTo>
                    <a:cubicBezTo>
                      <a:pt x="33565" y="26076"/>
                      <a:pt x="33503" y="26061"/>
                      <a:pt x="33445" y="26028"/>
                    </a:cubicBezTo>
                    <a:cubicBezTo>
                      <a:pt x="32790" y="25647"/>
                      <a:pt x="33076" y="23361"/>
                      <a:pt x="33659" y="21694"/>
                    </a:cubicBezTo>
                    <a:cubicBezTo>
                      <a:pt x="34242" y="20015"/>
                      <a:pt x="35433" y="16003"/>
                      <a:pt x="35790" y="14086"/>
                    </a:cubicBezTo>
                    <a:cubicBezTo>
                      <a:pt x="36159" y="12157"/>
                      <a:pt x="37636" y="7669"/>
                      <a:pt x="37791" y="6704"/>
                    </a:cubicBezTo>
                    <a:cubicBezTo>
                      <a:pt x="37933" y="5752"/>
                      <a:pt x="37410" y="4716"/>
                      <a:pt x="36278" y="4263"/>
                    </a:cubicBezTo>
                    <a:cubicBezTo>
                      <a:pt x="36027" y="4167"/>
                      <a:pt x="35774" y="4113"/>
                      <a:pt x="35523" y="4113"/>
                    </a:cubicBezTo>
                    <a:cubicBezTo>
                      <a:pt x="34633" y="4113"/>
                      <a:pt x="33768" y="4789"/>
                      <a:pt x="33099" y="6609"/>
                    </a:cubicBezTo>
                    <a:cubicBezTo>
                      <a:pt x="32254" y="8943"/>
                      <a:pt x="31516" y="12062"/>
                      <a:pt x="31135" y="13431"/>
                    </a:cubicBezTo>
                    <a:cubicBezTo>
                      <a:pt x="30742" y="14812"/>
                      <a:pt x="28087" y="21873"/>
                      <a:pt x="27527" y="22825"/>
                    </a:cubicBezTo>
                    <a:cubicBezTo>
                      <a:pt x="27342" y="23144"/>
                      <a:pt x="27082" y="23291"/>
                      <a:pt x="26824" y="23291"/>
                    </a:cubicBezTo>
                    <a:cubicBezTo>
                      <a:pt x="26320" y="23291"/>
                      <a:pt x="25821" y="22734"/>
                      <a:pt x="25884" y="21813"/>
                    </a:cubicBezTo>
                    <a:cubicBezTo>
                      <a:pt x="25968" y="20432"/>
                      <a:pt x="25884" y="15967"/>
                      <a:pt x="25753" y="14038"/>
                    </a:cubicBezTo>
                    <a:cubicBezTo>
                      <a:pt x="25610" y="12110"/>
                      <a:pt x="25444" y="8669"/>
                      <a:pt x="25420" y="7395"/>
                    </a:cubicBezTo>
                    <a:cubicBezTo>
                      <a:pt x="25384" y="6133"/>
                      <a:pt x="25432" y="3180"/>
                      <a:pt x="25396" y="2394"/>
                    </a:cubicBezTo>
                    <a:cubicBezTo>
                      <a:pt x="25360" y="1608"/>
                      <a:pt x="25218" y="37"/>
                      <a:pt x="23289" y="1"/>
                    </a:cubicBezTo>
                    <a:cubicBezTo>
                      <a:pt x="23263" y="0"/>
                      <a:pt x="23237" y="0"/>
                      <a:pt x="23212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45;p27">
                <a:extLst>
                  <a:ext uri="{FF2B5EF4-FFF2-40B4-BE49-F238E27FC236}">
                    <a16:creationId xmlns:a16="http://schemas.microsoft.com/office/drawing/2014/main" id="{0132023F-D82B-4E22-B37D-C478B748A3DC}"/>
                  </a:ext>
                </a:extLst>
              </p:cNvPr>
              <p:cNvSpPr/>
              <p:nvPr/>
            </p:nvSpPr>
            <p:spPr>
              <a:xfrm>
                <a:off x="5992500" y="3260440"/>
                <a:ext cx="469187" cy="1584070"/>
              </a:xfrm>
              <a:custGeom>
                <a:avLst/>
                <a:gdLst/>
                <a:ahLst/>
                <a:cxnLst/>
                <a:rect l="l" t="t" r="r" b="b"/>
                <a:pathLst>
                  <a:path w="25444" h="85904" extrusionOk="0">
                    <a:moveTo>
                      <a:pt x="4596" y="0"/>
                    </a:moveTo>
                    <a:cubicBezTo>
                      <a:pt x="4596" y="0"/>
                      <a:pt x="441" y="77427"/>
                      <a:pt x="0" y="85904"/>
                    </a:cubicBezTo>
                    <a:lnTo>
                      <a:pt x="25444" y="85594"/>
                    </a:lnTo>
                    <a:cubicBezTo>
                      <a:pt x="25444" y="85594"/>
                      <a:pt x="23062" y="11180"/>
                      <a:pt x="21836" y="881"/>
                    </a:cubicBezTo>
                    <a:cubicBezTo>
                      <a:pt x="21836" y="881"/>
                      <a:pt x="19658" y="959"/>
                      <a:pt x="16796" y="959"/>
                    </a:cubicBezTo>
                    <a:cubicBezTo>
                      <a:pt x="12650" y="959"/>
                      <a:pt x="7068" y="796"/>
                      <a:pt x="4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46;p27">
                <a:extLst>
                  <a:ext uri="{FF2B5EF4-FFF2-40B4-BE49-F238E27FC236}">
                    <a16:creationId xmlns:a16="http://schemas.microsoft.com/office/drawing/2014/main" id="{9C64A4F5-5538-4F46-8DAB-45846FB3CFEC}"/>
                  </a:ext>
                </a:extLst>
              </p:cNvPr>
              <p:cNvSpPr/>
              <p:nvPr/>
            </p:nvSpPr>
            <p:spPr>
              <a:xfrm>
                <a:off x="6074023" y="3244932"/>
                <a:ext cx="333358" cy="67822"/>
              </a:xfrm>
              <a:custGeom>
                <a:avLst/>
                <a:gdLst/>
                <a:ahLst/>
                <a:cxnLst/>
                <a:rect l="l" t="t" r="r" b="b"/>
                <a:pathLst>
                  <a:path w="18078" h="3678" extrusionOk="0">
                    <a:moveTo>
                      <a:pt x="776" y="1"/>
                    </a:moveTo>
                    <a:cubicBezTo>
                      <a:pt x="6" y="1"/>
                      <a:pt x="0" y="1095"/>
                      <a:pt x="44" y="2615"/>
                    </a:cubicBezTo>
                    <a:cubicBezTo>
                      <a:pt x="44" y="2615"/>
                      <a:pt x="2342" y="3544"/>
                      <a:pt x="8390" y="3663"/>
                    </a:cubicBezTo>
                    <a:cubicBezTo>
                      <a:pt x="8830" y="3673"/>
                      <a:pt x="9255" y="3677"/>
                      <a:pt x="9664" y="3677"/>
                    </a:cubicBezTo>
                    <a:cubicBezTo>
                      <a:pt x="14876" y="3677"/>
                      <a:pt x="17629" y="2961"/>
                      <a:pt x="17629" y="2961"/>
                    </a:cubicBezTo>
                    <a:cubicBezTo>
                      <a:pt x="17629" y="2961"/>
                      <a:pt x="18077" y="274"/>
                      <a:pt x="17062" y="274"/>
                    </a:cubicBezTo>
                    <a:cubicBezTo>
                      <a:pt x="17030" y="274"/>
                      <a:pt x="16997" y="276"/>
                      <a:pt x="16963" y="282"/>
                    </a:cubicBezTo>
                    <a:cubicBezTo>
                      <a:pt x="16316" y="383"/>
                      <a:pt x="13300" y="922"/>
                      <a:pt x="9868" y="922"/>
                    </a:cubicBezTo>
                    <a:cubicBezTo>
                      <a:pt x="9258" y="922"/>
                      <a:pt x="8634" y="905"/>
                      <a:pt x="8009" y="865"/>
                    </a:cubicBezTo>
                    <a:cubicBezTo>
                      <a:pt x="4235" y="627"/>
                      <a:pt x="2044" y="270"/>
                      <a:pt x="1020" y="32"/>
                    </a:cubicBezTo>
                    <a:cubicBezTo>
                      <a:pt x="931" y="11"/>
                      <a:pt x="850" y="1"/>
                      <a:pt x="776" y="1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247;p27">
              <a:extLst>
                <a:ext uri="{FF2B5EF4-FFF2-40B4-BE49-F238E27FC236}">
                  <a16:creationId xmlns:a16="http://schemas.microsoft.com/office/drawing/2014/main" id="{C42CD9E6-C8F5-4B99-9DE1-19C1F6DBACB2}"/>
                </a:ext>
              </a:extLst>
            </p:cNvPr>
            <p:cNvGrpSpPr/>
            <p:nvPr/>
          </p:nvGrpSpPr>
          <p:grpSpPr>
            <a:xfrm>
              <a:off x="7881291" y="2555423"/>
              <a:ext cx="558123" cy="2280751"/>
              <a:chOff x="7881291" y="2555423"/>
              <a:chExt cx="558123" cy="2280751"/>
            </a:xfrm>
          </p:grpSpPr>
          <p:sp>
            <p:nvSpPr>
              <p:cNvPr id="32" name="Google Shape;248;p27">
                <a:extLst>
                  <a:ext uri="{FF2B5EF4-FFF2-40B4-BE49-F238E27FC236}">
                    <a16:creationId xmlns:a16="http://schemas.microsoft.com/office/drawing/2014/main" id="{6FBC2271-96DF-49AF-918D-E2FA66E6FF57}"/>
                  </a:ext>
                </a:extLst>
              </p:cNvPr>
              <p:cNvSpPr/>
              <p:nvPr/>
            </p:nvSpPr>
            <p:spPr>
              <a:xfrm>
                <a:off x="7977234" y="2785407"/>
                <a:ext cx="426831" cy="628491"/>
              </a:xfrm>
              <a:custGeom>
                <a:avLst/>
                <a:gdLst/>
                <a:ahLst/>
                <a:cxnLst/>
                <a:rect l="l" t="t" r="r" b="b"/>
                <a:pathLst>
                  <a:path w="23147" h="34083" extrusionOk="0">
                    <a:moveTo>
                      <a:pt x="7420" y="1"/>
                    </a:moveTo>
                    <a:cubicBezTo>
                      <a:pt x="6861" y="1"/>
                      <a:pt x="5038" y="7408"/>
                      <a:pt x="4478" y="7408"/>
                    </a:cubicBezTo>
                    <a:cubicBezTo>
                      <a:pt x="4446" y="7408"/>
                      <a:pt x="4417" y="7383"/>
                      <a:pt x="4394" y="7331"/>
                    </a:cubicBezTo>
                    <a:cubicBezTo>
                      <a:pt x="2775" y="6688"/>
                      <a:pt x="1274" y="6271"/>
                      <a:pt x="1" y="5747"/>
                    </a:cubicBezTo>
                    <a:lnTo>
                      <a:pt x="1" y="5747"/>
                    </a:lnTo>
                    <a:cubicBezTo>
                      <a:pt x="1" y="5747"/>
                      <a:pt x="905" y="7712"/>
                      <a:pt x="2036" y="18403"/>
                    </a:cubicBezTo>
                    <a:cubicBezTo>
                      <a:pt x="2668" y="19094"/>
                      <a:pt x="3203" y="19642"/>
                      <a:pt x="3489" y="19820"/>
                    </a:cubicBezTo>
                    <a:cubicBezTo>
                      <a:pt x="3870" y="20070"/>
                      <a:pt x="3644" y="23690"/>
                      <a:pt x="3358" y="33500"/>
                    </a:cubicBezTo>
                    <a:cubicBezTo>
                      <a:pt x="4363" y="33665"/>
                      <a:pt x="7251" y="34082"/>
                      <a:pt x="10529" y="34082"/>
                    </a:cubicBezTo>
                    <a:cubicBezTo>
                      <a:pt x="13193" y="34082"/>
                      <a:pt x="16115" y="33806"/>
                      <a:pt x="18491" y="32893"/>
                    </a:cubicBezTo>
                    <a:cubicBezTo>
                      <a:pt x="17860" y="26631"/>
                      <a:pt x="17443" y="22535"/>
                      <a:pt x="17467" y="22332"/>
                    </a:cubicBezTo>
                    <a:cubicBezTo>
                      <a:pt x="17562" y="21392"/>
                      <a:pt x="17931" y="19713"/>
                      <a:pt x="18622" y="18368"/>
                    </a:cubicBezTo>
                    <a:cubicBezTo>
                      <a:pt x="19312" y="17010"/>
                      <a:pt x="21098" y="13284"/>
                      <a:pt x="21598" y="11688"/>
                    </a:cubicBezTo>
                    <a:cubicBezTo>
                      <a:pt x="22551" y="8652"/>
                      <a:pt x="22968" y="6092"/>
                      <a:pt x="23146" y="4354"/>
                    </a:cubicBezTo>
                    <a:lnTo>
                      <a:pt x="23146" y="4354"/>
                    </a:lnTo>
                    <a:cubicBezTo>
                      <a:pt x="23108" y="4450"/>
                      <a:pt x="23046" y="4483"/>
                      <a:pt x="22971" y="4483"/>
                    </a:cubicBezTo>
                    <a:cubicBezTo>
                      <a:pt x="22794" y="4483"/>
                      <a:pt x="22546" y="4296"/>
                      <a:pt x="22369" y="4296"/>
                    </a:cubicBezTo>
                    <a:cubicBezTo>
                      <a:pt x="22294" y="4296"/>
                      <a:pt x="22232" y="4330"/>
                      <a:pt x="22194" y="4425"/>
                    </a:cubicBezTo>
                    <a:cubicBezTo>
                      <a:pt x="21051" y="7271"/>
                      <a:pt x="19503" y="10045"/>
                      <a:pt x="18050" y="10176"/>
                    </a:cubicBezTo>
                    <a:cubicBezTo>
                      <a:pt x="18042" y="10177"/>
                      <a:pt x="18033" y="10177"/>
                      <a:pt x="18024" y="10177"/>
                    </a:cubicBezTo>
                    <a:cubicBezTo>
                      <a:pt x="17045" y="10177"/>
                      <a:pt x="18788" y="4744"/>
                      <a:pt x="18670" y="3056"/>
                    </a:cubicBezTo>
                    <a:lnTo>
                      <a:pt x="18670" y="3056"/>
                    </a:lnTo>
                    <a:cubicBezTo>
                      <a:pt x="18468" y="3222"/>
                      <a:pt x="18218" y="3292"/>
                      <a:pt x="17935" y="3292"/>
                    </a:cubicBezTo>
                    <a:cubicBezTo>
                      <a:pt x="16534" y="3292"/>
                      <a:pt x="14318" y="1600"/>
                      <a:pt x="13096" y="1600"/>
                    </a:cubicBezTo>
                    <a:cubicBezTo>
                      <a:pt x="12814" y="1600"/>
                      <a:pt x="12584" y="1690"/>
                      <a:pt x="12431" y="1913"/>
                    </a:cubicBezTo>
                    <a:cubicBezTo>
                      <a:pt x="11626" y="3072"/>
                      <a:pt x="11036" y="3512"/>
                      <a:pt x="10544" y="3512"/>
                    </a:cubicBezTo>
                    <a:cubicBezTo>
                      <a:pt x="9450" y="3512"/>
                      <a:pt x="8846" y="1327"/>
                      <a:pt x="7466" y="20"/>
                    </a:cubicBezTo>
                    <a:cubicBezTo>
                      <a:pt x="7452" y="7"/>
                      <a:pt x="7436" y="1"/>
                      <a:pt x="74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49;p27">
                <a:extLst>
                  <a:ext uri="{FF2B5EF4-FFF2-40B4-BE49-F238E27FC236}">
                    <a16:creationId xmlns:a16="http://schemas.microsoft.com/office/drawing/2014/main" id="{0CCB6CE1-FADF-4D58-A5B8-3A482B9ED749}"/>
                  </a:ext>
                </a:extLst>
              </p:cNvPr>
              <p:cNvSpPr/>
              <p:nvPr/>
            </p:nvSpPr>
            <p:spPr>
              <a:xfrm>
                <a:off x="7991064" y="2555423"/>
                <a:ext cx="256888" cy="399115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21644" extrusionOk="0">
                    <a:moveTo>
                      <a:pt x="4555" y="0"/>
                    </a:moveTo>
                    <a:cubicBezTo>
                      <a:pt x="4506" y="0"/>
                      <a:pt x="4456" y="1"/>
                      <a:pt x="4406" y="3"/>
                    </a:cubicBezTo>
                    <a:cubicBezTo>
                      <a:pt x="1870" y="74"/>
                      <a:pt x="846" y="1836"/>
                      <a:pt x="584" y="2300"/>
                    </a:cubicBezTo>
                    <a:cubicBezTo>
                      <a:pt x="536" y="2384"/>
                      <a:pt x="513" y="2658"/>
                      <a:pt x="489" y="3086"/>
                    </a:cubicBezTo>
                    <a:cubicBezTo>
                      <a:pt x="453" y="4503"/>
                      <a:pt x="548" y="7575"/>
                      <a:pt x="513" y="10813"/>
                    </a:cubicBezTo>
                    <a:cubicBezTo>
                      <a:pt x="501" y="12314"/>
                      <a:pt x="453" y="13861"/>
                      <a:pt x="358" y="15290"/>
                    </a:cubicBezTo>
                    <a:cubicBezTo>
                      <a:pt x="346" y="15528"/>
                      <a:pt x="334" y="15766"/>
                      <a:pt x="322" y="15981"/>
                    </a:cubicBezTo>
                    <a:cubicBezTo>
                      <a:pt x="1" y="17100"/>
                      <a:pt x="1156" y="19541"/>
                      <a:pt x="1156" y="19541"/>
                    </a:cubicBezTo>
                    <a:cubicBezTo>
                      <a:pt x="1666" y="20215"/>
                      <a:pt x="2352" y="20468"/>
                      <a:pt x="3037" y="20468"/>
                    </a:cubicBezTo>
                    <a:cubicBezTo>
                      <a:pt x="3550" y="20468"/>
                      <a:pt x="4063" y="20326"/>
                      <a:pt x="4501" y="20112"/>
                    </a:cubicBezTo>
                    <a:cubicBezTo>
                      <a:pt x="5942" y="19410"/>
                      <a:pt x="6740" y="16326"/>
                      <a:pt x="7121" y="12980"/>
                    </a:cubicBezTo>
                    <a:lnTo>
                      <a:pt x="7121" y="12980"/>
                    </a:lnTo>
                    <a:cubicBezTo>
                      <a:pt x="7073" y="13980"/>
                      <a:pt x="7013" y="14969"/>
                      <a:pt x="6930" y="15850"/>
                    </a:cubicBezTo>
                    <a:cubicBezTo>
                      <a:pt x="6823" y="17076"/>
                      <a:pt x="6037" y="19684"/>
                      <a:pt x="6299" y="20315"/>
                    </a:cubicBezTo>
                    <a:cubicBezTo>
                      <a:pt x="6724" y="21299"/>
                      <a:pt x="7495" y="21643"/>
                      <a:pt x="8275" y="21643"/>
                    </a:cubicBezTo>
                    <a:cubicBezTo>
                      <a:pt x="8740" y="21643"/>
                      <a:pt x="9209" y="21521"/>
                      <a:pt x="9609" y="21338"/>
                    </a:cubicBezTo>
                    <a:cubicBezTo>
                      <a:pt x="11097" y="20660"/>
                      <a:pt x="12740" y="15707"/>
                      <a:pt x="13038" y="12564"/>
                    </a:cubicBezTo>
                    <a:cubicBezTo>
                      <a:pt x="13086" y="12099"/>
                      <a:pt x="13133" y="11635"/>
                      <a:pt x="13169" y="11171"/>
                    </a:cubicBezTo>
                    <a:cubicBezTo>
                      <a:pt x="13419" y="8515"/>
                      <a:pt x="13931" y="3205"/>
                      <a:pt x="13788" y="2717"/>
                    </a:cubicBezTo>
                    <a:cubicBezTo>
                      <a:pt x="13627" y="2175"/>
                      <a:pt x="13231" y="796"/>
                      <a:pt x="11184" y="796"/>
                    </a:cubicBezTo>
                    <a:cubicBezTo>
                      <a:pt x="11117" y="796"/>
                      <a:pt x="11048" y="797"/>
                      <a:pt x="10978" y="800"/>
                    </a:cubicBezTo>
                    <a:cubicBezTo>
                      <a:pt x="9490" y="872"/>
                      <a:pt x="8490" y="1419"/>
                      <a:pt x="7990" y="1788"/>
                    </a:cubicBezTo>
                    <a:cubicBezTo>
                      <a:pt x="7990" y="1788"/>
                      <a:pt x="7748" y="2532"/>
                      <a:pt x="7665" y="2532"/>
                    </a:cubicBezTo>
                    <a:cubicBezTo>
                      <a:pt x="7656" y="2532"/>
                      <a:pt x="7649" y="2523"/>
                      <a:pt x="7644" y="2503"/>
                    </a:cubicBezTo>
                    <a:cubicBezTo>
                      <a:pt x="7528" y="1989"/>
                      <a:pt x="6976" y="0"/>
                      <a:pt x="4555" y="0"/>
                    </a:cubicBez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50;p27">
                <a:extLst>
                  <a:ext uri="{FF2B5EF4-FFF2-40B4-BE49-F238E27FC236}">
                    <a16:creationId xmlns:a16="http://schemas.microsoft.com/office/drawing/2014/main" id="{7F73C2B7-B6F6-40DB-832D-F2B8E6644014}"/>
                  </a:ext>
                </a:extLst>
              </p:cNvPr>
              <p:cNvSpPr/>
              <p:nvPr/>
            </p:nvSpPr>
            <p:spPr>
              <a:xfrm>
                <a:off x="8002700" y="3198518"/>
                <a:ext cx="430334" cy="1637656"/>
              </a:xfrm>
              <a:custGeom>
                <a:avLst/>
                <a:gdLst/>
                <a:ahLst/>
                <a:cxnLst/>
                <a:rect l="l" t="t" r="r" b="b"/>
                <a:pathLst>
                  <a:path w="23337" h="88810" extrusionOk="0">
                    <a:moveTo>
                      <a:pt x="17289" y="1"/>
                    </a:moveTo>
                    <a:cubicBezTo>
                      <a:pt x="17146" y="60"/>
                      <a:pt x="16991" y="120"/>
                      <a:pt x="16848" y="179"/>
                    </a:cubicBezTo>
                    <a:cubicBezTo>
                      <a:pt x="14479" y="1084"/>
                      <a:pt x="11567" y="1359"/>
                      <a:pt x="8909" y="1359"/>
                    </a:cubicBezTo>
                    <a:cubicBezTo>
                      <a:pt x="5622" y="1359"/>
                      <a:pt x="2722" y="939"/>
                      <a:pt x="1715" y="775"/>
                    </a:cubicBezTo>
                    <a:cubicBezTo>
                      <a:pt x="1465" y="739"/>
                      <a:pt x="1322" y="715"/>
                      <a:pt x="1322" y="715"/>
                    </a:cubicBezTo>
                    <a:cubicBezTo>
                      <a:pt x="1096" y="4644"/>
                      <a:pt x="1" y="88774"/>
                      <a:pt x="1" y="88774"/>
                    </a:cubicBezTo>
                    <a:lnTo>
                      <a:pt x="2084" y="88809"/>
                    </a:lnTo>
                    <a:lnTo>
                      <a:pt x="23337" y="88202"/>
                    </a:lnTo>
                    <a:cubicBezTo>
                      <a:pt x="22706" y="79511"/>
                      <a:pt x="17289" y="1"/>
                      <a:pt x="17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51;p27">
                <a:extLst>
                  <a:ext uri="{FF2B5EF4-FFF2-40B4-BE49-F238E27FC236}">
                    <a16:creationId xmlns:a16="http://schemas.microsoft.com/office/drawing/2014/main" id="{10223B5B-FDDF-4C93-A430-3C08D018FDA1}"/>
                  </a:ext>
                </a:extLst>
              </p:cNvPr>
              <p:cNvSpPr/>
              <p:nvPr/>
            </p:nvSpPr>
            <p:spPr>
              <a:xfrm>
                <a:off x="8010610" y="3189298"/>
                <a:ext cx="337249" cy="121649"/>
              </a:xfrm>
              <a:custGeom>
                <a:avLst/>
                <a:gdLst/>
                <a:ahLst/>
                <a:cxnLst/>
                <a:rect l="l" t="t" r="r" b="b"/>
                <a:pathLst>
                  <a:path w="18289" h="6597" extrusionOk="0">
                    <a:moveTo>
                      <a:pt x="17669" y="1"/>
                    </a:moveTo>
                    <a:cubicBezTo>
                      <a:pt x="17502" y="72"/>
                      <a:pt x="17348" y="144"/>
                      <a:pt x="17181" y="203"/>
                    </a:cubicBezTo>
                    <a:cubicBezTo>
                      <a:pt x="14706" y="1238"/>
                      <a:pt x="11688" y="1563"/>
                      <a:pt x="8877" y="1563"/>
                    </a:cubicBezTo>
                    <a:cubicBezTo>
                      <a:pt x="5062" y="1563"/>
                      <a:pt x="1630" y="965"/>
                      <a:pt x="465" y="739"/>
                    </a:cubicBezTo>
                    <a:cubicBezTo>
                      <a:pt x="191" y="679"/>
                      <a:pt x="36" y="644"/>
                      <a:pt x="36" y="644"/>
                    </a:cubicBezTo>
                    <a:cubicBezTo>
                      <a:pt x="0" y="1346"/>
                      <a:pt x="0" y="3477"/>
                      <a:pt x="12" y="6597"/>
                    </a:cubicBezTo>
                    <a:lnTo>
                      <a:pt x="18288" y="5990"/>
                    </a:lnTo>
                    <a:cubicBezTo>
                      <a:pt x="18026" y="3013"/>
                      <a:pt x="17669" y="1"/>
                      <a:pt x="176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52;p27">
                <a:extLst>
                  <a:ext uri="{FF2B5EF4-FFF2-40B4-BE49-F238E27FC236}">
                    <a16:creationId xmlns:a16="http://schemas.microsoft.com/office/drawing/2014/main" id="{E7FE42D5-153A-4186-BF2B-477EE08D0158}"/>
                  </a:ext>
                </a:extLst>
              </p:cNvPr>
              <p:cNvSpPr/>
              <p:nvPr/>
            </p:nvSpPr>
            <p:spPr>
              <a:xfrm>
                <a:off x="8169563" y="2612292"/>
                <a:ext cx="269851" cy="382943"/>
              </a:xfrm>
              <a:custGeom>
                <a:avLst/>
                <a:gdLst/>
                <a:ahLst/>
                <a:cxnLst/>
                <a:rect l="l" t="t" r="r" b="b"/>
                <a:pathLst>
                  <a:path w="14634" h="20767" extrusionOk="0">
                    <a:moveTo>
                      <a:pt x="7148" y="0"/>
                    </a:moveTo>
                    <a:cubicBezTo>
                      <a:pt x="5757" y="0"/>
                      <a:pt x="4873" y="851"/>
                      <a:pt x="4596" y="1110"/>
                    </a:cubicBezTo>
                    <a:cubicBezTo>
                      <a:pt x="4537" y="1169"/>
                      <a:pt x="4430" y="1419"/>
                      <a:pt x="4299" y="1824"/>
                    </a:cubicBezTo>
                    <a:cubicBezTo>
                      <a:pt x="3858" y="3134"/>
                      <a:pt x="3072" y="6051"/>
                      <a:pt x="2120" y="9075"/>
                    </a:cubicBezTo>
                    <a:cubicBezTo>
                      <a:pt x="1679" y="10492"/>
                      <a:pt x="1203" y="11920"/>
                      <a:pt x="715" y="13230"/>
                    </a:cubicBezTo>
                    <a:cubicBezTo>
                      <a:pt x="631" y="13456"/>
                      <a:pt x="548" y="13659"/>
                      <a:pt x="489" y="13873"/>
                    </a:cubicBezTo>
                    <a:cubicBezTo>
                      <a:pt x="429" y="13849"/>
                      <a:pt x="369" y="13837"/>
                      <a:pt x="322" y="13813"/>
                    </a:cubicBezTo>
                    <a:cubicBezTo>
                      <a:pt x="262" y="13909"/>
                      <a:pt x="215" y="14016"/>
                      <a:pt x="155" y="14111"/>
                    </a:cubicBezTo>
                    <a:cubicBezTo>
                      <a:pt x="155" y="14123"/>
                      <a:pt x="143" y="14135"/>
                      <a:pt x="143" y="14147"/>
                    </a:cubicBezTo>
                    <a:cubicBezTo>
                      <a:pt x="236" y="14003"/>
                      <a:pt x="278" y="13947"/>
                      <a:pt x="286" y="13947"/>
                    </a:cubicBezTo>
                    <a:lnTo>
                      <a:pt x="286" y="13947"/>
                    </a:lnTo>
                    <a:cubicBezTo>
                      <a:pt x="302" y="13947"/>
                      <a:pt x="176" y="14188"/>
                      <a:pt x="72" y="14397"/>
                    </a:cubicBezTo>
                    <a:cubicBezTo>
                      <a:pt x="48" y="14504"/>
                      <a:pt x="12" y="14635"/>
                      <a:pt x="0" y="14718"/>
                    </a:cubicBezTo>
                    <a:cubicBezTo>
                      <a:pt x="12" y="14778"/>
                      <a:pt x="12" y="14837"/>
                      <a:pt x="24" y="14909"/>
                    </a:cubicBezTo>
                    <a:cubicBezTo>
                      <a:pt x="60" y="15326"/>
                      <a:pt x="108" y="15730"/>
                      <a:pt x="143" y="16147"/>
                    </a:cubicBezTo>
                    <a:cubicBezTo>
                      <a:pt x="191" y="16647"/>
                      <a:pt x="822" y="17504"/>
                      <a:pt x="822" y="17981"/>
                    </a:cubicBezTo>
                    <a:cubicBezTo>
                      <a:pt x="1223" y="19142"/>
                      <a:pt x="2214" y="19573"/>
                      <a:pt x="3113" y="19573"/>
                    </a:cubicBezTo>
                    <a:cubicBezTo>
                      <a:pt x="3229" y="19573"/>
                      <a:pt x="3342" y="19566"/>
                      <a:pt x="3453" y="19552"/>
                    </a:cubicBezTo>
                    <a:cubicBezTo>
                      <a:pt x="4870" y="19374"/>
                      <a:pt x="5811" y="16385"/>
                      <a:pt x="7085" y="13361"/>
                    </a:cubicBezTo>
                    <a:lnTo>
                      <a:pt x="7085" y="13361"/>
                    </a:lnTo>
                    <a:cubicBezTo>
                      <a:pt x="6763" y="14290"/>
                      <a:pt x="6430" y="15195"/>
                      <a:pt x="6108" y="15992"/>
                    </a:cubicBezTo>
                    <a:cubicBezTo>
                      <a:pt x="5668" y="17111"/>
                      <a:pt x="5513" y="17981"/>
                      <a:pt x="5561" y="18659"/>
                    </a:cubicBezTo>
                    <a:cubicBezTo>
                      <a:pt x="5670" y="20229"/>
                      <a:pt x="6822" y="20766"/>
                      <a:pt x="7822" y="20766"/>
                    </a:cubicBezTo>
                    <a:cubicBezTo>
                      <a:pt x="7907" y="20766"/>
                      <a:pt x="7991" y="20762"/>
                      <a:pt x="8073" y="20755"/>
                    </a:cubicBezTo>
                    <a:cubicBezTo>
                      <a:pt x="9525" y="20624"/>
                      <a:pt x="11061" y="17850"/>
                      <a:pt x="12216" y="15004"/>
                    </a:cubicBezTo>
                    <a:cubicBezTo>
                      <a:pt x="12383" y="14587"/>
                      <a:pt x="12550" y="14159"/>
                      <a:pt x="12716" y="13742"/>
                    </a:cubicBezTo>
                    <a:cubicBezTo>
                      <a:pt x="13681" y="11325"/>
                      <a:pt x="14538" y="9087"/>
                      <a:pt x="14550" y="8575"/>
                    </a:cubicBezTo>
                    <a:cubicBezTo>
                      <a:pt x="14574" y="7991"/>
                      <a:pt x="14633" y="6479"/>
                      <a:pt x="12716" y="5812"/>
                    </a:cubicBezTo>
                    <a:cubicBezTo>
                      <a:pt x="12122" y="5607"/>
                      <a:pt x="11586" y="5536"/>
                      <a:pt x="11130" y="5536"/>
                    </a:cubicBezTo>
                    <a:cubicBezTo>
                      <a:pt x="10610" y="5536"/>
                      <a:pt x="10192" y="5628"/>
                      <a:pt x="9906" y="5717"/>
                    </a:cubicBezTo>
                    <a:cubicBezTo>
                      <a:pt x="10264" y="4669"/>
                      <a:pt x="10502" y="3919"/>
                      <a:pt x="10514" y="3705"/>
                    </a:cubicBezTo>
                    <a:cubicBezTo>
                      <a:pt x="10561" y="3181"/>
                      <a:pt x="10656" y="1050"/>
                      <a:pt x="8490" y="252"/>
                    </a:cubicBezTo>
                    <a:cubicBezTo>
                      <a:pt x="8001" y="72"/>
                      <a:pt x="7553" y="0"/>
                      <a:pt x="7148" y="0"/>
                    </a:cubicBez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53;p27">
                <a:extLst>
                  <a:ext uri="{FF2B5EF4-FFF2-40B4-BE49-F238E27FC236}">
                    <a16:creationId xmlns:a16="http://schemas.microsoft.com/office/drawing/2014/main" id="{6A763D1E-7AC2-4976-A5FD-631C5E6179E2}"/>
                  </a:ext>
                </a:extLst>
              </p:cNvPr>
              <p:cNvSpPr/>
              <p:nvPr/>
            </p:nvSpPr>
            <p:spPr>
              <a:xfrm>
                <a:off x="7881291" y="2772388"/>
                <a:ext cx="315730" cy="352388"/>
              </a:xfrm>
              <a:custGeom>
                <a:avLst/>
                <a:gdLst/>
                <a:ahLst/>
                <a:cxnLst/>
                <a:rect l="l" t="t" r="r" b="b"/>
                <a:pathLst>
                  <a:path w="17122" h="19110" extrusionOk="0">
                    <a:moveTo>
                      <a:pt x="5259" y="1"/>
                    </a:moveTo>
                    <a:cubicBezTo>
                      <a:pt x="4778" y="1"/>
                      <a:pt x="4381" y="89"/>
                      <a:pt x="3918" y="190"/>
                    </a:cubicBezTo>
                    <a:cubicBezTo>
                      <a:pt x="2667" y="452"/>
                      <a:pt x="1334" y="881"/>
                      <a:pt x="584" y="4453"/>
                    </a:cubicBezTo>
                    <a:cubicBezTo>
                      <a:pt x="0" y="7227"/>
                      <a:pt x="1548" y="11513"/>
                      <a:pt x="3203" y="14371"/>
                    </a:cubicBezTo>
                    <a:cubicBezTo>
                      <a:pt x="5049" y="17573"/>
                      <a:pt x="7239" y="19109"/>
                      <a:pt x="7239" y="19109"/>
                    </a:cubicBezTo>
                    <a:cubicBezTo>
                      <a:pt x="14383" y="13252"/>
                      <a:pt x="6121" y="6989"/>
                      <a:pt x="6120" y="6989"/>
                    </a:cubicBezTo>
                    <a:lnTo>
                      <a:pt x="6120" y="6989"/>
                    </a:lnTo>
                    <a:cubicBezTo>
                      <a:pt x="7382" y="7525"/>
                      <a:pt x="8013" y="7870"/>
                      <a:pt x="9633" y="8501"/>
                    </a:cubicBezTo>
                    <a:cubicBezTo>
                      <a:pt x="10633" y="8894"/>
                      <a:pt x="11657" y="9191"/>
                      <a:pt x="12669" y="9239"/>
                    </a:cubicBezTo>
                    <a:cubicBezTo>
                      <a:pt x="12802" y="9247"/>
                      <a:pt x="12945" y="9252"/>
                      <a:pt x="13094" y="9252"/>
                    </a:cubicBezTo>
                    <a:cubicBezTo>
                      <a:pt x="13813" y="9252"/>
                      <a:pt x="14694" y="9152"/>
                      <a:pt x="15502" y="8906"/>
                    </a:cubicBezTo>
                    <a:cubicBezTo>
                      <a:pt x="15502" y="8906"/>
                      <a:pt x="16907" y="8513"/>
                      <a:pt x="17015" y="6810"/>
                    </a:cubicBezTo>
                    <a:cubicBezTo>
                      <a:pt x="17122" y="5120"/>
                      <a:pt x="16764" y="5893"/>
                      <a:pt x="16610" y="5441"/>
                    </a:cubicBezTo>
                    <a:cubicBezTo>
                      <a:pt x="16431" y="5370"/>
                      <a:pt x="16264" y="5286"/>
                      <a:pt x="16110" y="5191"/>
                    </a:cubicBezTo>
                    <a:cubicBezTo>
                      <a:pt x="15788" y="5072"/>
                      <a:pt x="15431" y="4941"/>
                      <a:pt x="15086" y="4762"/>
                    </a:cubicBezTo>
                    <a:cubicBezTo>
                      <a:pt x="14026" y="4203"/>
                      <a:pt x="11835" y="2774"/>
                      <a:pt x="9990" y="1702"/>
                    </a:cubicBezTo>
                    <a:cubicBezTo>
                      <a:pt x="9109" y="1202"/>
                      <a:pt x="8311" y="774"/>
                      <a:pt x="7751" y="559"/>
                    </a:cubicBezTo>
                    <a:cubicBezTo>
                      <a:pt x="7180" y="357"/>
                      <a:pt x="6728" y="214"/>
                      <a:pt x="6335" y="131"/>
                    </a:cubicBezTo>
                    <a:cubicBezTo>
                      <a:pt x="5915" y="37"/>
                      <a:pt x="5570" y="1"/>
                      <a:pt x="52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4" name="副標題 2"/>
          <p:cNvSpPr txBox="1">
            <a:spLocks/>
          </p:cNvSpPr>
          <p:nvPr/>
        </p:nvSpPr>
        <p:spPr>
          <a:xfrm>
            <a:off x="2467025" y="5085184"/>
            <a:ext cx="1576803" cy="5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●"/>
              <a:defRPr sz="1800" b="1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114300" indent="0">
              <a:buNone/>
            </a:pPr>
            <a:r>
              <a:rPr lang="zh-TW" altLang="en-US" sz="2400" dirty="0">
                <a:solidFill>
                  <a:srgbClr val="FF682E"/>
                </a:solidFill>
                <a:latin typeface="+mn-lt"/>
                <a:ea typeface="+mn-ea"/>
                <a:cs typeface="+mn-ea"/>
              </a:rPr>
              <a:t>版權聲明</a:t>
            </a:r>
          </a:p>
        </p:txBody>
      </p:sp>
      <p:sp>
        <p:nvSpPr>
          <p:cNvPr id="125" name="副標題 2"/>
          <p:cNvSpPr txBox="1">
            <a:spLocks/>
          </p:cNvSpPr>
          <p:nvPr/>
        </p:nvSpPr>
        <p:spPr>
          <a:xfrm>
            <a:off x="4295800" y="5085184"/>
            <a:ext cx="4464495" cy="864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●"/>
              <a:defRPr sz="1800" b="1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114300" indent="0">
              <a:buNone/>
            </a:pPr>
            <a:r>
              <a:rPr lang="zh-TW" altLang="en-US" sz="1200" dirty="0" smtClean="0">
                <a:solidFill>
                  <a:srgbClr val="EF845D"/>
                </a:solidFill>
              </a:rPr>
              <a:t>本宣導品基於教育目的引用、重製相關創作，其著作權仍歸屬著作人。</a:t>
            </a:r>
            <a:r>
              <a:rPr lang="zh-TW" altLang="en-US" sz="1200" b="0" dirty="0" smtClean="0">
                <a:solidFill>
                  <a:srgbClr val="EF845D"/>
                </a:solidFill>
              </a:rPr>
              <a:t>如果您認為本宣導品有</a:t>
            </a:r>
            <a:r>
              <a:rPr lang="zh-TW" altLang="en-US" sz="1200" b="0" dirty="0">
                <a:solidFill>
                  <a:srgbClr val="EF845D"/>
                </a:solidFill>
              </a:rPr>
              <a:t>侵害您的權利或有違反著作權法等情事，請儘速通知</a:t>
            </a:r>
            <a:r>
              <a:rPr lang="zh-TW" altLang="en-US" sz="1200" b="0" dirty="0" smtClean="0">
                <a:solidFill>
                  <a:srgbClr val="EF845D"/>
                </a:solidFill>
              </a:rPr>
              <a:t>本局及提供</a:t>
            </a:r>
            <a:r>
              <a:rPr lang="zh-TW" altLang="en-US" sz="1200" b="0" dirty="0">
                <a:solidFill>
                  <a:srgbClr val="EF845D"/>
                </a:solidFill>
              </a:rPr>
              <a:t>聯絡</a:t>
            </a:r>
            <a:r>
              <a:rPr lang="zh-TW" altLang="en-US" sz="1200" b="0" dirty="0" smtClean="0">
                <a:solidFill>
                  <a:srgbClr val="EF845D"/>
                </a:solidFill>
              </a:rPr>
              <a:t>資料，</a:t>
            </a:r>
            <a:r>
              <a:rPr lang="zh-TW" altLang="en-US" sz="1200" b="0" dirty="0">
                <a:solidFill>
                  <a:srgbClr val="EF845D"/>
                </a:solidFill>
              </a:rPr>
              <a:t>以利因應處理。</a:t>
            </a:r>
            <a:endParaRPr lang="zh-TW" altLang="en-US" sz="1200" dirty="0">
              <a:solidFill>
                <a:srgbClr val="EF845D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501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43472" y="665758"/>
            <a:ext cx="9366744" cy="10565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那一年，我們一起學的組織工會人數</a:t>
            </a:r>
          </a:p>
        </p:txBody>
      </p:sp>
      <p:grpSp>
        <p:nvGrpSpPr>
          <p:cNvPr id="4097" name="群組 4096">
            <a:extLst>
              <a:ext uri="{FF2B5EF4-FFF2-40B4-BE49-F238E27FC236}">
                <a16:creationId xmlns:a16="http://schemas.microsoft.com/office/drawing/2014/main" id="{9F9EA58F-B94B-498B-808A-EBD34FD72FBF}"/>
              </a:ext>
            </a:extLst>
          </p:cNvPr>
          <p:cNvGrpSpPr/>
          <p:nvPr/>
        </p:nvGrpSpPr>
        <p:grpSpPr>
          <a:xfrm>
            <a:off x="2711624" y="2440356"/>
            <a:ext cx="6480720" cy="4074744"/>
            <a:chOff x="2567608" y="2467272"/>
            <a:chExt cx="6140450" cy="3860800"/>
          </a:xfrm>
        </p:grpSpPr>
        <p:sp>
          <p:nvSpPr>
            <p:cNvPr id="11" name="任意多边形 163">
              <a:extLst>
                <a:ext uri="{FF2B5EF4-FFF2-40B4-BE49-F238E27FC236}">
                  <a16:creationId xmlns:a16="http://schemas.microsoft.com/office/drawing/2014/main" id="{054EDB52-3333-499C-B665-BFB5161E4428}"/>
                </a:ext>
              </a:extLst>
            </p:cNvPr>
            <p:cNvSpPr/>
            <p:nvPr/>
          </p:nvSpPr>
          <p:spPr bwMode="auto">
            <a:xfrm>
              <a:off x="7238034" y="3602335"/>
              <a:ext cx="73025" cy="85725"/>
            </a:xfrm>
            <a:custGeom>
              <a:avLst/>
              <a:gdLst>
                <a:gd name="T0" fmla="*/ 15 w 24"/>
                <a:gd name="T1" fmla="*/ 26 h 28"/>
                <a:gd name="T2" fmla="*/ 19 w 24"/>
                <a:gd name="T3" fmla="*/ 28 h 28"/>
                <a:gd name="T4" fmla="*/ 21 w 24"/>
                <a:gd name="T5" fmla="*/ 27 h 28"/>
                <a:gd name="T6" fmla="*/ 22 w 24"/>
                <a:gd name="T7" fmla="*/ 20 h 28"/>
                <a:gd name="T8" fmla="*/ 8 w 24"/>
                <a:gd name="T9" fmla="*/ 3 h 28"/>
                <a:gd name="T10" fmla="*/ 2 w 24"/>
                <a:gd name="T11" fmla="*/ 2 h 28"/>
                <a:gd name="T12" fmla="*/ 1 w 24"/>
                <a:gd name="T13" fmla="*/ 8 h 28"/>
                <a:gd name="T14" fmla="*/ 15 w 24"/>
                <a:gd name="T15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8">
                  <a:moveTo>
                    <a:pt x="15" y="26"/>
                  </a:moveTo>
                  <a:cubicBezTo>
                    <a:pt x="16" y="27"/>
                    <a:pt x="17" y="28"/>
                    <a:pt x="19" y="28"/>
                  </a:cubicBezTo>
                  <a:cubicBezTo>
                    <a:pt x="20" y="28"/>
                    <a:pt x="21" y="27"/>
                    <a:pt x="21" y="27"/>
                  </a:cubicBezTo>
                  <a:cubicBezTo>
                    <a:pt x="23" y="25"/>
                    <a:pt x="24" y="22"/>
                    <a:pt x="22" y="20"/>
                  </a:cubicBezTo>
                  <a:cubicBezTo>
                    <a:pt x="18" y="14"/>
                    <a:pt x="13" y="8"/>
                    <a:pt x="8" y="3"/>
                  </a:cubicBezTo>
                  <a:cubicBezTo>
                    <a:pt x="7" y="1"/>
                    <a:pt x="4" y="0"/>
                    <a:pt x="2" y="2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6" y="14"/>
                    <a:pt x="10" y="20"/>
                    <a:pt x="15" y="26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任意多边形 164">
              <a:extLst>
                <a:ext uri="{FF2B5EF4-FFF2-40B4-BE49-F238E27FC236}">
                  <a16:creationId xmlns:a16="http://schemas.microsoft.com/office/drawing/2014/main" id="{D88B6790-24DD-4BB8-9682-58049484D212}"/>
                </a:ext>
              </a:extLst>
            </p:cNvPr>
            <p:cNvSpPr/>
            <p:nvPr/>
          </p:nvSpPr>
          <p:spPr bwMode="auto">
            <a:xfrm>
              <a:off x="6952284" y="3316585"/>
              <a:ext cx="82550" cy="73025"/>
            </a:xfrm>
            <a:custGeom>
              <a:avLst/>
              <a:gdLst>
                <a:gd name="T0" fmla="*/ 19 w 27"/>
                <a:gd name="T1" fmla="*/ 23 h 24"/>
                <a:gd name="T2" fmla="*/ 22 w 27"/>
                <a:gd name="T3" fmla="*/ 24 h 24"/>
                <a:gd name="T4" fmla="*/ 26 w 27"/>
                <a:gd name="T5" fmla="*/ 23 h 24"/>
                <a:gd name="T6" fmla="*/ 25 w 27"/>
                <a:gd name="T7" fmla="*/ 16 h 24"/>
                <a:gd name="T8" fmla="*/ 8 w 27"/>
                <a:gd name="T9" fmla="*/ 2 h 24"/>
                <a:gd name="T10" fmla="*/ 2 w 27"/>
                <a:gd name="T11" fmla="*/ 2 h 24"/>
                <a:gd name="T12" fmla="*/ 2 w 27"/>
                <a:gd name="T13" fmla="*/ 9 h 24"/>
                <a:gd name="T14" fmla="*/ 19 w 27"/>
                <a:gd name="T1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9" y="23"/>
                  </a:moveTo>
                  <a:cubicBezTo>
                    <a:pt x="20" y="24"/>
                    <a:pt x="21" y="24"/>
                    <a:pt x="22" y="24"/>
                  </a:cubicBezTo>
                  <a:cubicBezTo>
                    <a:pt x="24" y="24"/>
                    <a:pt x="25" y="24"/>
                    <a:pt x="26" y="23"/>
                  </a:cubicBezTo>
                  <a:cubicBezTo>
                    <a:pt x="27" y="21"/>
                    <a:pt x="27" y="18"/>
                    <a:pt x="25" y="16"/>
                  </a:cubicBezTo>
                  <a:cubicBezTo>
                    <a:pt x="20" y="11"/>
                    <a:pt x="14" y="6"/>
                    <a:pt x="8" y="2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0" y="4"/>
                    <a:pt x="1" y="7"/>
                    <a:pt x="2" y="9"/>
                  </a:cubicBezTo>
                  <a:cubicBezTo>
                    <a:pt x="8" y="13"/>
                    <a:pt x="14" y="18"/>
                    <a:pt x="19" y="23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任意多边形 165">
              <a:extLst>
                <a:ext uri="{FF2B5EF4-FFF2-40B4-BE49-F238E27FC236}">
                  <a16:creationId xmlns:a16="http://schemas.microsoft.com/office/drawing/2014/main" id="{FDA382BF-B03D-4685-97B9-2EBE19702A42}"/>
                </a:ext>
              </a:extLst>
            </p:cNvPr>
            <p:cNvSpPr/>
            <p:nvPr/>
          </p:nvSpPr>
          <p:spPr bwMode="auto">
            <a:xfrm>
              <a:off x="3807446" y="6147097"/>
              <a:ext cx="71438" cy="85725"/>
            </a:xfrm>
            <a:custGeom>
              <a:avLst/>
              <a:gdLst>
                <a:gd name="T0" fmla="*/ 21 w 23"/>
                <a:gd name="T1" fmla="*/ 28 h 28"/>
                <a:gd name="T2" fmla="*/ 22 w 23"/>
                <a:gd name="T3" fmla="*/ 21 h 28"/>
                <a:gd name="T4" fmla="*/ 9 w 23"/>
                <a:gd name="T5" fmla="*/ 3 h 28"/>
                <a:gd name="T6" fmla="*/ 3 w 23"/>
                <a:gd name="T7" fmla="*/ 2 h 28"/>
                <a:gd name="T8" fmla="*/ 1 w 23"/>
                <a:gd name="T9" fmla="*/ 8 h 28"/>
                <a:gd name="T10" fmla="*/ 14 w 23"/>
                <a:gd name="T11" fmla="*/ 27 h 28"/>
                <a:gd name="T12" fmla="*/ 16 w 23"/>
                <a:gd name="T13" fmla="*/ 28 h 28"/>
                <a:gd name="T14" fmla="*/ 20 w 23"/>
                <a:gd name="T15" fmla="*/ 28 h 28"/>
                <a:gd name="T16" fmla="*/ 21 w 23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8">
                  <a:moveTo>
                    <a:pt x="21" y="28"/>
                  </a:moveTo>
                  <a:cubicBezTo>
                    <a:pt x="23" y="26"/>
                    <a:pt x="23" y="23"/>
                    <a:pt x="22" y="21"/>
                  </a:cubicBezTo>
                  <a:cubicBezTo>
                    <a:pt x="17" y="15"/>
                    <a:pt x="13" y="9"/>
                    <a:pt x="9" y="3"/>
                  </a:cubicBezTo>
                  <a:cubicBezTo>
                    <a:pt x="8" y="1"/>
                    <a:pt x="5" y="0"/>
                    <a:pt x="3" y="2"/>
                  </a:cubicBezTo>
                  <a:cubicBezTo>
                    <a:pt x="1" y="3"/>
                    <a:pt x="0" y="6"/>
                    <a:pt x="1" y="8"/>
                  </a:cubicBezTo>
                  <a:cubicBezTo>
                    <a:pt x="6" y="14"/>
                    <a:pt x="10" y="20"/>
                    <a:pt x="14" y="27"/>
                  </a:cubicBezTo>
                  <a:cubicBezTo>
                    <a:pt x="15" y="27"/>
                    <a:pt x="15" y="27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1" y="28"/>
                    <a:pt x="21" y="28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任意多边形 168">
              <a:extLst>
                <a:ext uri="{FF2B5EF4-FFF2-40B4-BE49-F238E27FC236}">
                  <a16:creationId xmlns:a16="http://schemas.microsoft.com/office/drawing/2014/main" id="{639815A7-A27A-41D4-B7F9-8BDDCCD26583}"/>
                </a:ext>
              </a:extLst>
            </p:cNvPr>
            <p:cNvSpPr/>
            <p:nvPr/>
          </p:nvSpPr>
          <p:spPr bwMode="auto">
            <a:xfrm>
              <a:off x="7347571" y="6101060"/>
              <a:ext cx="68263" cy="85725"/>
            </a:xfrm>
            <a:custGeom>
              <a:avLst/>
              <a:gdLst>
                <a:gd name="T0" fmla="*/ 2 w 22"/>
                <a:gd name="T1" fmla="*/ 27 h 28"/>
                <a:gd name="T2" fmla="*/ 5 w 22"/>
                <a:gd name="T3" fmla="*/ 28 h 28"/>
                <a:gd name="T4" fmla="*/ 9 w 22"/>
                <a:gd name="T5" fmla="*/ 26 h 28"/>
                <a:gd name="T6" fmla="*/ 21 w 22"/>
                <a:gd name="T7" fmla="*/ 7 h 28"/>
                <a:gd name="T8" fmla="*/ 20 w 22"/>
                <a:gd name="T9" fmla="*/ 1 h 28"/>
                <a:gd name="T10" fmla="*/ 13 w 22"/>
                <a:gd name="T11" fmla="*/ 2 h 28"/>
                <a:gd name="T12" fmla="*/ 1 w 22"/>
                <a:gd name="T13" fmla="*/ 21 h 28"/>
                <a:gd name="T14" fmla="*/ 2 w 22"/>
                <a:gd name="T15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2" y="27"/>
                  </a:moveTo>
                  <a:cubicBezTo>
                    <a:pt x="3" y="28"/>
                    <a:pt x="4" y="28"/>
                    <a:pt x="5" y="28"/>
                  </a:cubicBezTo>
                  <a:cubicBezTo>
                    <a:pt x="6" y="28"/>
                    <a:pt x="8" y="28"/>
                    <a:pt x="9" y="26"/>
                  </a:cubicBezTo>
                  <a:cubicBezTo>
                    <a:pt x="13" y="20"/>
                    <a:pt x="17" y="14"/>
                    <a:pt x="21" y="7"/>
                  </a:cubicBezTo>
                  <a:cubicBezTo>
                    <a:pt x="22" y="5"/>
                    <a:pt x="22" y="2"/>
                    <a:pt x="20" y="1"/>
                  </a:cubicBezTo>
                  <a:cubicBezTo>
                    <a:pt x="17" y="0"/>
                    <a:pt x="15" y="0"/>
                    <a:pt x="13" y="2"/>
                  </a:cubicBezTo>
                  <a:cubicBezTo>
                    <a:pt x="9" y="9"/>
                    <a:pt x="5" y="15"/>
                    <a:pt x="1" y="21"/>
                  </a:cubicBezTo>
                  <a:cubicBezTo>
                    <a:pt x="0" y="23"/>
                    <a:pt x="0" y="26"/>
                    <a:pt x="2" y="2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任意多边形 169">
              <a:extLst>
                <a:ext uri="{FF2B5EF4-FFF2-40B4-BE49-F238E27FC236}">
                  <a16:creationId xmlns:a16="http://schemas.microsoft.com/office/drawing/2014/main" id="{E22EDDF7-0DC5-42EE-B6F9-9F682A9FC552}"/>
                </a:ext>
              </a:extLst>
            </p:cNvPr>
            <p:cNvSpPr/>
            <p:nvPr/>
          </p:nvSpPr>
          <p:spPr bwMode="auto">
            <a:xfrm>
              <a:off x="7304709" y="6212185"/>
              <a:ext cx="33338" cy="20638"/>
            </a:xfrm>
            <a:custGeom>
              <a:avLst/>
              <a:gdLst>
                <a:gd name="T0" fmla="*/ 11 w 11"/>
                <a:gd name="T1" fmla="*/ 7 h 7"/>
                <a:gd name="T2" fmla="*/ 9 w 11"/>
                <a:gd name="T3" fmla="*/ 1 h 7"/>
                <a:gd name="T4" fmla="*/ 3 w 11"/>
                <a:gd name="T5" fmla="*/ 2 h 7"/>
                <a:gd name="T6" fmla="*/ 0 w 11"/>
                <a:gd name="T7" fmla="*/ 7 h 7"/>
                <a:gd name="T8" fmla="*/ 11 w 1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5"/>
                    <a:pt x="11" y="3"/>
                    <a:pt x="9" y="1"/>
                  </a:cubicBezTo>
                  <a:cubicBezTo>
                    <a:pt x="7" y="0"/>
                    <a:pt x="4" y="0"/>
                    <a:pt x="3" y="2"/>
                  </a:cubicBezTo>
                  <a:cubicBezTo>
                    <a:pt x="2" y="4"/>
                    <a:pt x="1" y="5"/>
                    <a:pt x="0" y="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任意多边形 175">
              <a:extLst>
                <a:ext uri="{FF2B5EF4-FFF2-40B4-BE49-F238E27FC236}">
                  <a16:creationId xmlns:a16="http://schemas.microsoft.com/office/drawing/2014/main" id="{0B27D025-3760-4775-A24E-6D8E3A622B62}"/>
                </a:ext>
              </a:extLst>
            </p:cNvPr>
            <p:cNvSpPr/>
            <p:nvPr/>
          </p:nvSpPr>
          <p:spPr bwMode="auto">
            <a:xfrm>
              <a:off x="6847509" y="3234035"/>
              <a:ext cx="85725" cy="69850"/>
            </a:xfrm>
            <a:custGeom>
              <a:avLst/>
              <a:gdLst>
                <a:gd name="T0" fmla="*/ 2 w 28"/>
                <a:gd name="T1" fmla="*/ 9 h 23"/>
                <a:gd name="T2" fmla="*/ 20 w 28"/>
                <a:gd name="T3" fmla="*/ 22 h 23"/>
                <a:gd name="T4" fmla="*/ 23 w 28"/>
                <a:gd name="T5" fmla="*/ 23 h 23"/>
                <a:gd name="T6" fmla="*/ 26 w 28"/>
                <a:gd name="T7" fmla="*/ 21 h 23"/>
                <a:gd name="T8" fmla="*/ 26 w 28"/>
                <a:gd name="T9" fmla="*/ 15 h 23"/>
                <a:gd name="T10" fmla="*/ 8 w 28"/>
                <a:gd name="T11" fmla="*/ 1 h 23"/>
                <a:gd name="T12" fmla="*/ 1 w 28"/>
                <a:gd name="T13" fmla="*/ 2 h 23"/>
                <a:gd name="T14" fmla="*/ 2 w 28"/>
                <a:gd name="T15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3">
                  <a:moveTo>
                    <a:pt x="2" y="9"/>
                  </a:moveTo>
                  <a:cubicBezTo>
                    <a:pt x="8" y="13"/>
                    <a:pt x="14" y="18"/>
                    <a:pt x="20" y="22"/>
                  </a:cubicBezTo>
                  <a:cubicBezTo>
                    <a:pt x="21" y="23"/>
                    <a:pt x="22" y="23"/>
                    <a:pt x="23" y="23"/>
                  </a:cubicBezTo>
                  <a:cubicBezTo>
                    <a:pt x="24" y="23"/>
                    <a:pt x="26" y="23"/>
                    <a:pt x="26" y="21"/>
                  </a:cubicBezTo>
                  <a:cubicBezTo>
                    <a:pt x="28" y="20"/>
                    <a:pt x="28" y="17"/>
                    <a:pt x="26" y="15"/>
                  </a:cubicBezTo>
                  <a:cubicBezTo>
                    <a:pt x="20" y="10"/>
                    <a:pt x="14" y="6"/>
                    <a:pt x="8" y="1"/>
                  </a:cubicBezTo>
                  <a:cubicBezTo>
                    <a:pt x="6" y="0"/>
                    <a:pt x="3" y="0"/>
                    <a:pt x="1" y="2"/>
                  </a:cubicBezTo>
                  <a:cubicBezTo>
                    <a:pt x="0" y="4"/>
                    <a:pt x="0" y="7"/>
                    <a:pt x="2" y="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任意多边形 177">
              <a:extLst>
                <a:ext uri="{FF2B5EF4-FFF2-40B4-BE49-F238E27FC236}">
                  <a16:creationId xmlns:a16="http://schemas.microsoft.com/office/drawing/2014/main" id="{D3210A97-9D88-45C1-8DD0-194996620E4C}"/>
                </a:ext>
              </a:extLst>
            </p:cNvPr>
            <p:cNvSpPr/>
            <p:nvPr/>
          </p:nvSpPr>
          <p:spPr bwMode="auto">
            <a:xfrm>
              <a:off x="6736384" y="3157835"/>
              <a:ext cx="90488" cy="66675"/>
            </a:xfrm>
            <a:custGeom>
              <a:avLst/>
              <a:gdLst>
                <a:gd name="T0" fmla="*/ 2 w 29"/>
                <a:gd name="T1" fmla="*/ 9 h 22"/>
                <a:gd name="T2" fmla="*/ 21 w 29"/>
                <a:gd name="T3" fmla="*/ 21 h 22"/>
                <a:gd name="T4" fmla="*/ 24 w 29"/>
                <a:gd name="T5" fmla="*/ 22 h 22"/>
                <a:gd name="T6" fmla="*/ 27 w 29"/>
                <a:gd name="T7" fmla="*/ 20 h 22"/>
                <a:gd name="T8" fmla="*/ 26 w 29"/>
                <a:gd name="T9" fmla="*/ 14 h 22"/>
                <a:gd name="T10" fmla="*/ 7 w 29"/>
                <a:gd name="T11" fmla="*/ 1 h 22"/>
                <a:gd name="T12" fmla="*/ 1 w 29"/>
                <a:gd name="T13" fmla="*/ 3 h 22"/>
                <a:gd name="T14" fmla="*/ 2 w 29"/>
                <a:gd name="T1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2">
                  <a:moveTo>
                    <a:pt x="2" y="9"/>
                  </a:moveTo>
                  <a:cubicBezTo>
                    <a:pt x="9" y="13"/>
                    <a:pt x="15" y="17"/>
                    <a:pt x="21" y="21"/>
                  </a:cubicBezTo>
                  <a:cubicBezTo>
                    <a:pt x="22" y="22"/>
                    <a:pt x="23" y="22"/>
                    <a:pt x="24" y="22"/>
                  </a:cubicBezTo>
                  <a:cubicBezTo>
                    <a:pt x="25" y="22"/>
                    <a:pt x="26" y="22"/>
                    <a:pt x="27" y="20"/>
                  </a:cubicBezTo>
                  <a:cubicBezTo>
                    <a:pt x="29" y="18"/>
                    <a:pt x="28" y="15"/>
                    <a:pt x="26" y="14"/>
                  </a:cubicBezTo>
                  <a:cubicBezTo>
                    <a:pt x="20" y="10"/>
                    <a:pt x="14" y="5"/>
                    <a:pt x="7" y="1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5"/>
                    <a:pt x="0" y="8"/>
                    <a:pt x="2" y="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任意多边形 178">
              <a:extLst>
                <a:ext uri="{FF2B5EF4-FFF2-40B4-BE49-F238E27FC236}">
                  <a16:creationId xmlns:a16="http://schemas.microsoft.com/office/drawing/2014/main" id="{634667E4-497C-4E7A-9922-9436E2F0EA94}"/>
                </a:ext>
              </a:extLst>
            </p:cNvPr>
            <p:cNvSpPr/>
            <p:nvPr/>
          </p:nvSpPr>
          <p:spPr bwMode="auto">
            <a:xfrm>
              <a:off x="6499846" y="3026072"/>
              <a:ext cx="95250" cy="60325"/>
            </a:xfrm>
            <a:custGeom>
              <a:avLst/>
              <a:gdLst>
                <a:gd name="T0" fmla="*/ 3 w 31"/>
                <a:gd name="T1" fmla="*/ 10 h 20"/>
                <a:gd name="T2" fmla="*/ 23 w 31"/>
                <a:gd name="T3" fmla="*/ 20 h 20"/>
                <a:gd name="T4" fmla="*/ 25 w 31"/>
                <a:gd name="T5" fmla="*/ 20 h 20"/>
                <a:gd name="T6" fmla="*/ 29 w 31"/>
                <a:gd name="T7" fmla="*/ 18 h 20"/>
                <a:gd name="T8" fmla="*/ 28 w 31"/>
                <a:gd name="T9" fmla="*/ 11 h 20"/>
                <a:gd name="T10" fmla="*/ 7 w 31"/>
                <a:gd name="T11" fmla="*/ 1 h 20"/>
                <a:gd name="T12" fmla="*/ 1 w 31"/>
                <a:gd name="T13" fmla="*/ 4 h 20"/>
                <a:gd name="T14" fmla="*/ 3 w 31"/>
                <a:gd name="T1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0">
                  <a:moveTo>
                    <a:pt x="3" y="10"/>
                  </a:moveTo>
                  <a:cubicBezTo>
                    <a:pt x="10" y="13"/>
                    <a:pt x="17" y="16"/>
                    <a:pt x="23" y="20"/>
                  </a:cubicBezTo>
                  <a:cubicBezTo>
                    <a:pt x="24" y="20"/>
                    <a:pt x="25" y="20"/>
                    <a:pt x="25" y="20"/>
                  </a:cubicBezTo>
                  <a:cubicBezTo>
                    <a:pt x="27" y="20"/>
                    <a:pt x="29" y="19"/>
                    <a:pt x="29" y="18"/>
                  </a:cubicBezTo>
                  <a:cubicBezTo>
                    <a:pt x="31" y="15"/>
                    <a:pt x="30" y="13"/>
                    <a:pt x="28" y="11"/>
                  </a:cubicBezTo>
                  <a:cubicBezTo>
                    <a:pt x="21" y="8"/>
                    <a:pt x="14" y="5"/>
                    <a:pt x="7" y="1"/>
                  </a:cubicBezTo>
                  <a:cubicBezTo>
                    <a:pt x="5" y="0"/>
                    <a:pt x="2" y="1"/>
                    <a:pt x="1" y="4"/>
                  </a:cubicBezTo>
                  <a:cubicBezTo>
                    <a:pt x="0" y="6"/>
                    <a:pt x="1" y="9"/>
                    <a:pt x="3" y="1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任意多边形 179">
              <a:extLst>
                <a:ext uri="{FF2B5EF4-FFF2-40B4-BE49-F238E27FC236}">
                  <a16:creationId xmlns:a16="http://schemas.microsoft.com/office/drawing/2014/main" id="{D935E9D8-4024-4A56-B2D9-C1AB2750DEF1}"/>
                </a:ext>
              </a:extLst>
            </p:cNvPr>
            <p:cNvSpPr/>
            <p:nvPr/>
          </p:nvSpPr>
          <p:spPr bwMode="auto">
            <a:xfrm>
              <a:off x="6620496" y="3086397"/>
              <a:ext cx="92075" cy="65088"/>
            </a:xfrm>
            <a:custGeom>
              <a:avLst/>
              <a:gdLst>
                <a:gd name="T0" fmla="*/ 3 w 30"/>
                <a:gd name="T1" fmla="*/ 10 h 21"/>
                <a:gd name="T2" fmla="*/ 22 w 30"/>
                <a:gd name="T3" fmla="*/ 21 h 21"/>
                <a:gd name="T4" fmla="*/ 25 w 30"/>
                <a:gd name="T5" fmla="*/ 21 h 21"/>
                <a:gd name="T6" fmla="*/ 29 w 30"/>
                <a:gd name="T7" fmla="*/ 19 h 21"/>
                <a:gd name="T8" fmla="*/ 27 w 30"/>
                <a:gd name="T9" fmla="*/ 13 h 21"/>
                <a:gd name="T10" fmla="*/ 8 w 30"/>
                <a:gd name="T11" fmla="*/ 2 h 21"/>
                <a:gd name="T12" fmla="*/ 1 w 30"/>
                <a:gd name="T13" fmla="*/ 3 h 21"/>
                <a:gd name="T14" fmla="*/ 3 w 30"/>
                <a:gd name="T15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1">
                  <a:moveTo>
                    <a:pt x="3" y="10"/>
                  </a:moveTo>
                  <a:cubicBezTo>
                    <a:pt x="9" y="13"/>
                    <a:pt x="16" y="17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6" y="21"/>
                    <a:pt x="28" y="21"/>
                    <a:pt x="29" y="19"/>
                  </a:cubicBezTo>
                  <a:cubicBezTo>
                    <a:pt x="30" y="17"/>
                    <a:pt x="29" y="14"/>
                    <a:pt x="27" y="13"/>
                  </a:cubicBezTo>
                  <a:cubicBezTo>
                    <a:pt x="21" y="9"/>
                    <a:pt x="14" y="5"/>
                    <a:pt x="8" y="2"/>
                  </a:cubicBezTo>
                  <a:cubicBezTo>
                    <a:pt x="5" y="0"/>
                    <a:pt x="3" y="1"/>
                    <a:pt x="1" y="3"/>
                  </a:cubicBezTo>
                  <a:cubicBezTo>
                    <a:pt x="0" y="6"/>
                    <a:pt x="1" y="8"/>
                    <a:pt x="3" y="1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任意多边形 183">
              <a:extLst>
                <a:ext uri="{FF2B5EF4-FFF2-40B4-BE49-F238E27FC236}">
                  <a16:creationId xmlns:a16="http://schemas.microsoft.com/office/drawing/2014/main" id="{61992876-05F8-4DDA-8534-4607C7572CEB}"/>
                </a:ext>
              </a:extLst>
            </p:cNvPr>
            <p:cNvSpPr/>
            <p:nvPr/>
          </p:nvSpPr>
          <p:spPr bwMode="auto">
            <a:xfrm>
              <a:off x="7482509" y="5866110"/>
              <a:ext cx="65088" cy="90488"/>
            </a:xfrm>
            <a:custGeom>
              <a:avLst/>
              <a:gdLst>
                <a:gd name="T0" fmla="*/ 17 w 21"/>
                <a:gd name="T1" fmla="*/ 1 h 30"/>
                <a:gd name="T2" fmla="*/ 11 w 21"/>
                <a:gd name="T3" fmla="*/ 3 h 30"/>
                <a:gd name="T4" fmla="*/ 2 w 21"/>
                <a:gd name="T5" fmla="*/ 23 h 30"/>
                <a:gd name="T6" fmla="*/ 4 w 21"/>
                <a:gd name="T7" fmla="*/ 29 h 30"/>
                <a:gd name="T8" fmla="*/ 6 w 21"/>
                <a:gd name="T9" fmla="*/ 30 h 30"/>
                <a:gd name="T10" fmla="*/ 10 w 21"/>
                <a:gd name="T11" fmla="*/ 27 h 30"/>
                <a:gd name="T12" fmla="*/ 20 w 21"/>
                <a:gd name="T13" fmla="*/ 7 h 30"/>
                <a:gd name="T14" fmla="*/ 17 w 21"/>
                <a:gd name="T1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0">
                  <a:moveTo>
                    <a:pt x="17" y="1"/>
                  </a:moveTo>
                  <a:cubicBezTo>
                    <a:pt x="15" y="0"/>
                    <a:pt x="12" y="1"/>
                    <a:pt x="11" y="3"/>
                  </a:cubicBezTo>
                  <a:cubicBezTo>
                    <a:pt x="8" y="10"/>
                    <a:pt x="5" y="17"/>
                    <a:pt x="2" y="23"/>
                  </a:cubicBezTo>
                  <a:cubicBezTo>
                    <a:pt x="0" y="25"/>
                    <a:pt x="1" y="28"/>
                    <a:pt x="4" y="29"/>
                  </a:cubicBezTo>
                  <a:cubicBezTo>
                    <a:pt x="4" y="30"/>
                    <a:pt x="5" y="30"/>
                    <a:pt x="6" y="30"/>
                  </a:cubicBezTo>
                  <a:cubicBezTo>
                    <a:pt x="7" y="30"/>
                    <a:pt x="9" y="29"/>
                    <a:pt x="10" y="27"/>
                  </a:cubicBezTo>
                  <a:cubicBezTo>
                    <a:pt x="13" y="21"/>
                    <a:pt x="16" y="14"/>
                    <a:pt x="20" y="7"/>
                  </a:cubicBezTo>
                  <a:cubicBezTo>
                    <a:pt x="21" y="5"/>
                    <a:pt x="20" y="2"/>
                    <a:pt x="17" y="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任意多边形 186">
              <a:extLst>
                <a:ext uri="{FF2B5EF4-FFF2-40B4-BE49-F238E27FC236}">
                  <a16:creationId xmlns:a16="http://schemas.microsoft.com/office/drawing/2014/main" id="{2C3F64FA-68E0-44F1-A3A5-DF1547F734F9}"/>
                </a:ext>
              </a:extLst>
            </p:cNvPr>
            <p:cNvSpPr/>
            <p:nvPr/>
          </p:nvSpPr>
          <p:spPr bwMode="auto">
            <a:xfrm>
              <a:off x="7419009" y="5985172"/>
              <a:ext cx="66675" cy="88900"/>
            </a:xfrm>
            <a:custGeom>
              <a:avLst/>
              <a:gdLst>
                <a:gd name="T0" fmla="*/ 1 w 22"/>
                <a:gd name="T1" fmla="*/ 22 h 29"/>
                <a:gd name="T2" fmla="*/ 3 w 22"/>
                <a:gd name="T3" fmla="*/ 29 h 29"/>
                <a:gd name="T4" fmla="*/ 5 w 22"/>
                <a:gd name="T5" fmla="*/ 29 h 29"/>
                <a:gd name="T6" fmla="*/ 9 w 22"/>
                <a:gd name="T7" fmla="*/ 27 h 29"/>
                <a:gd name="T8" fmla="*/ 21 w 22"/>
                <a:gd name="T9" fmla="*/ 7 h 29"/>
                <a:gd name="T10" fmla="*/ 19 w 22"/>
                <a:gd name="T11" fmla="*/ 1 h 29"/>
                <a:gd name="T12" fmla="*/ 13 w 22"/>
                <a:gd name="T13" fmla="*/ 3 h 29"/>
                <a:gd name="T14" fmla="*/ 1 w 22"/>
                <a:gd name="T15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9">
                  <a:moveTo>
                    <a:pt x="1" y="22"/>
                  </a:moveTo>
                  <a:cubicBezTo>
                    <a:pt x="0" y="25"/>
                    <a:pt x="1" y="27"/>
                    <a:pt x="3" y="29"/>
                  </a:cubicBezTo>
                  <a:cubicBezTo>
                    <a:pt x="4" y="29"/>
                    <a:pt x="5" y="29"/>
                    <a:pt x="5" y="29"/>
                  </a:cubicBezTo>
                  <a:cubicBezTo>
                    <a:pt x="7" y="29"/>
                    <a:pt x="8" y="28"/>
                    <a:pt x="9" y="27"/>
                  </a:cubicBezTo>
                  <a:cubicBezTo>
                    <a:pt x="13" y="21"/>
                    <a:pt x="17" y="14"/>
                    <a:pt x="21" y="7"/>
                  </a:cubicBezTo>
                  <a:cubicBezTo>
                    <a:pt x="22" y="5"/>
                    <a:pt x="21" y="2"/>
                    <a:pt x="19" y="1"/>
                  </a:cubicBezTo>
                  <a:cubicBezTo>
                    <a:pt x="17" y="0"/>
                    <a:pt x="14" y="1"/>
                    <a:pt x="13" y="3"/>
                  </a:cubicBezTo>
                  <a:cubicBezTo>
                    <a:pt x="9" y="9"/>
                    <a:pt x="5" y="16"/>
                    <a:pt x="1" y="22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任意多边形 190">
              <a:extLst>
                <a:ext uri="{FF2B5EF4-FFF2-40B4-BE49-F238E27FC236}">
                  <a16:creationId xmlns:a16="http://schemas.microsoft.com/office/drawing/2014/main" id="{3569C76D-EC93-4E43-85F3-704F9668A6D2}"/>
                </a:ext>
              </a:extLst>
            </p:cNvPr>
            <p:cNvSpPr/>
            <p:nvPr/>
          </p:nvSpPr>
          <p:spPr bwMode="auto">
            <a:xfrm>
              <a:off x="7520609" y="4056360"/>
              <a:ext cx="60325" cy="92075"/>
            </a:xfrm>
            <a:custGeom>
              <a:avLst/>
              <a:gdLst>
                <a:gd name="T0" fmla="*/ 10 w 20"/>
                <a:gd name="T1" fmla="*/ 27 h 30"/>
                <a:gd name="T2" fmla="*/ 14 w 20"/>
                <a:gd name="T3" fmla="*/ 30 h 30"/>
                <a:gd name="T4" fmla="*/ 16 w 20"/>
                <a:gd name="T5" fmla="*/ 30 h 30"/>
                <a:gd name="T6" fmla="*/ 19 w 20"/>
                <a:gd name="T7" fmla="*/ 24 h 30"/>
                <a:gd name="T8" fmla="*/ 10 w 20"/>
                <a:gd name="T9" fmla="*/ 3 h 30"/>
                <a:gd name="T10" fmla="*/ 3 w 20"/>
                <a:gd name="T11" fmla="*/ 1 h 30"/>
                <a:gd name="T12" fmla="*/ 1 w 20"/>
                <a:gd name="T13" fmla="*/ 7 h 30"/>
                <a:gd name="T14" fmla="*/ 10 w 20"/>
                <a:gd name="T15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30">
                  <a:moveTo>
                    <a:pt x="10" y="27"/>
                  </a:moveTo>
                  <a:cubicBezTo>
                    <a:pt x="11" y="29"/>
                    <a:pt x="13" y="30"/>
                    <a:pt x="14" y="30"/>
                  </a:cubicBezTo>
                  <a:cubicBezTo>
                    <a:pt x="15" y="30"/>
                    <a:pt x="16" y="30"/>
                    <a:pt x="16" y="30"/>
                  </a:cubicBezTo>
                  <a:cubicBezTo>
                    <a:pt x="19" y="29"/>
                    <a:pt x="20" y="26"/>
                    <a:pt x="19" y="24"/>
                  </a:cubicBezTo>
                  <a:cubicBezTo>
                    <a:pt x="16" y="17"/>
                    <a:pt x="13" y="10"/>
                    <a:pt x="10" y="3"/>
                  </a:cubicBezTo>
                  <a:cubicBezTo>
                    <a:pt x="8" y="1"/>
                    <a:pt x="6" y="0"/>
                    <a:pt x="3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4" y="14"/>
                    <a:pt x="7" y="21"/>
                    <a:pt x="10" y="2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任意多边形 191">
              <a:extLst>
                <a:ext uri="{FF2B5EF4-FFF2-40B4-BE49-F238E27FC236}">
                  <a16:creationId xmlns:a16="http://schemas.microsoft.com/office/drawing/2014/main" id="{7BA8A6D6-1291-4363-A834-A7982BAF0119}"/>
                </a:ext>
              </a:extLst>
            </p:cNvPr>
            <p:cNvSpPr/>
            <p:nvPr/>
          </p:nvSpPr>
          <p:spPr bwMode="auto">
            <a:xfrm>
              <a:off x="7571409" y="4178597"/>
              <a:ext cx="55563" cy="95250"/>
            </a:xfrm>
            <a:custGeom>
              <a:avLst/>
              <a:gdLst>
                <a:gd name="T0" fmla="*/ 1 w 18"/>
                <a:gd name="T1" fmla="*/ 7 h 31"/>
                <a:gd name="T2" fmla="*/ 9 w 18"/>
                <a:gd name="T3" fmla="*/ 28 h 31"/>
                <a:gd name="T4" fmla="*/ 13 w 18"/>
                <a:gd name="T5" fmla="*/ 31 h 31"/>
                <a:gd name="T6" fmla="*/ 15 w 18"/>
                <a:gd name="T7" fmla="*/ 31 h 31"/>
                <a:gd name="T8" fmla="*/ 18 w 18"/>
                <a:gd name="T9" fmla="*/ 25 h 31"/>
                <a:gd name="T10" fmla="*/ 10 w 18"/>
                <a:gd name="T11" fmla="*/ 4 h 31"/>
                <a:gd name="T12" fmla="*/ 4 w 18"/>
                <a:gd name="T13" fmla="*/ 1 h 31"/>
                <a:gd name="T14" fmla="*/ 1 w 18"/>
                <a:gd name="T15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31">
                  <a:moveTo>
                    <a:pt x="1" y="7"/>
                  </a:moveTo>
                  <a:cubicBezTo>
                    <a:pt x="4" y="14"/>
                    <a:pt x="7" y="21"/>
                    <a:pt x="9" y="28"/>
                  </a:cubicBezTo>
                  <a:cubicBezTo>
                    <a:pt x="10" y="30"/>
                    <a:pt x="11" y="31"/>
                    <a:pt x="13" y="31"/>
                  </a:cubicBezTo>
                  <a:cubicBezTo>
                    <a:pt x="14" y="31"/>
                    <a:pt x="14" y="31"/>
                    <a:pt x="15" y="31"/>
                  </a:cubicBezTo>
                  <a:cubicBezTo>
                    <a:pt x="17" y="30"/>
                    <a:pt x="18" y="27"/>
                    <a:pt x="18" y="25"/>
                  </a:cubicBezTo>
                  <a:cubicBezTo>
                    <a:pt x="15" y="18"/>
                    <a:pt x="13" y="11"/>
                    <a:pt x="10" y="4"/>
                  </a:cubicBezTo>
                  <a:cubicBezTo>
                    <a:pt x="9" y="1"/>
                    <a:pt x="6" y="0"/>
                    <a:pt x="4" y="1"/>
                  </a:cubicBezTo>
                  <a:cubicBezTo>
                    <a:pt x="2" y="2"/>
                    <a:pt x="0" y="5"/>
                    <a:pt x="1" y="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任意多边形 192">
              <a:extLst>
                <a:ext uri="{FF2B5EF4-FFF2-40B4-BE49-F238E27FC236}">
                  <a16:creationId xmlns:a16="http://schemas.microsoft.com/office/drawing/2014/main" id="{049247E5-F993-4DAC-BCBE-7CDB419D423C}"/>
                </a:ext>
              </a:extLst>
            </p:cNvPr>
            <p:cNvSpPr/>
            <p:nvPr/>
          </p:nvSpPr>
          <p:spPr bwMode="auto">
            <a:xfrm>
              <a:off x="7461871" y="3935710"/>
              <a:ext cx="61913" cy="92075"/>
            </a:xfrm>
            <a:custGeom>
              <a:avLst/>
              <a:gdLst>
                <a:gd name="T0" fmla="*/ 11 w 20"/>
                <a:gd name="T1" fmla="*/ 27 h 30"/>
                <a:gd name="T2" fmla="*/ 15 w 20"/>
                <a:gd name="T3" fmla="*/ 30 h 30"/>
                <a:gd name="T4" fmla="*/ 17 w 20"/>
                <a:gd name="T5" fmla="*/ 29 h 30"/>
                <a:gd name="T6" fmla="*/ 19 w 20"/>
                <a:gd name="T7" fmla="*/ 23 h 30"/>
                <a:gd name="T8" fmla="*/ 9 w 20"/>
                <a:gd name="T9" fmla="*/ 3 h 30"/>
                <a:gd name="T10" fmla="*/ 3 w 20"/>
                <a:gd name="T11" fmla="*/ 1 h 30"/>
                <a:gd name="T12" fmla="*/ 1 w 20"/>
                <a:gd name="T13" fmla="*/ 7 h 30"/>
                <a:gd name="T14" fmla="*/ 11 w 20"/>
                <a:gd name="T15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30">
                  <a:moveTo>
                    <a:pt x="11" y="27"/>
                  </a:moveTo>
                  <a:cubicBezTo>
                    <a:pt x="12" y="29"/>
                    <a:pt x="13" y="30"/>
                    <a:pt x="15" y="30"/>
                  </a:cubicBezTo>
                  <a:cubicBezTo>
                    <a:pt x="16" y="30"/>
                    <a:pt x="17" y="29"/>
                    <a:pt x="17" y="29"/>
                  </a:cubicBezTo>
                  <a:cubicBezTo>
                    <a:pt x="19" y="28"/>
                    <a:pt x="20" y="25"/>
                    <a:pt x="19" y="23"/>
                  </a:cubicBezTo>
                  <a:cubicBezTo>
                    <a:pt x="16" y="16"/>
                    <a:pt x="12" y="10"/>
                    <a:pt x="9" y="3"/>
                  </a:cubicBezTo>
                  <a:cubicBezTo>
                    <a:pt x="8" y="1"/>
                    <a:pt x="5" y="0"/>
                    <a:pt x="3" y="1"/>
                  </a:cubicBezTo>
                  <a:cubicBezTo>
                    <a:pt x="0" y="2"/>
                    <a:pt x="0" y="5"/>
                    <a:pt x="1" y="7"/>
                  </a:cubicBezTo>
                  <a:cubicBezTo>
                    <a:pt x="4" y="14"/>
                    <a:pt x="8" y="20"/>
                    <a:pt x="11" y="2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任意多边形 193">
              <a:extLst>
                <a:ext uri="{FF2B5EF4-FFF2-40B4-BE49-F238E27FC236}">
                  <a16:creationId xmlns:a16="http://schemas.microsoft.com/office/drawing/2014/main" id="{3856C573-2268-4A74-A299-2159F91FFAF1}"/>
                </a:ext>
              </a:extLst>
            </p:cNvPr>
            <p:cNvSpPr/>
            <p:nvPr/>
          </p:nvSpPr>
          <p:spPr bwMode="auto">
            <a:xfrm>
              <a:off x="7617446" y="4304010"/>
              <a:ext cx="52388" cy="98425"/>
            </a:xfrm>
            <a:custGeom>
              <a:avLst/>
              <a:gdLst>
                <a:gd name="T0" fmla="*/ 1 w 17"/>
                <a:gd name="T1" fmla="*/ 7 h 32"/>
                <a:gd name="T2" fmla="*/ 7 w 17"/>
                <a:gd name="T3" fmla="*/ 28 h 32"/>
                <a:gd name="T4" fmla="*/ 12 w 17"/>
                <a:gd name="T5" fmla="*/ 32 h 32"/>
                <a:gd name="T6" fmla="*/ 13 w 17"/>
                <a:gd name="T7" fmla="*/ 31 h 32"/>
                <a:gd name="T8" fmla="*/ 16 w 17"/>
                <a:gd name="T9" fmla="*/ 26 h 32"/>
                <a:gd name="T10" fmla="*/ 10 w 17"/>
                <a:gd name="T11" fmla="*/ 4 h 32"/>
                <a:gd name="T12" fmla="*/ 4 w 17"/>
                <a:gd name="T13" fmla="*/ 1 h 32"/>
                <a:gd name="T14" fmla="*/ 1 w 17"/>
                <a:gd name="T15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2">
                  <a:moveTo>
                    <a:pt x="1" y="7"/>
                  </a:moveTo>
                  <a:cubicBezTo>
                    <a:pt x="3" y="14"/>
                    <a:pt x="5" y="21"/>
                    <a:pt x="7" y="28"/>
                  </a:cubicBezTo>
                  <a:cubicBezTo>
                    <a:pt x="8" y="30"/>
                    <a:pt x="10" y="32"/>
                    <a:pt x="12" y="32"/>
                  </a:cubicBezTo>
                  <a:cubicBezTo>
                    <a:pt x="12" y="32"/>
                    <a:pt x="12" y="32"/>
                    <a:pt x="13" y="31"/>
                  </a:cubicBezTo>
                  <a:cubicBezTo>
                    <a:pt x="15" y="31"/>
                    <a:pt x="17" y="28"/>
                    <a:pt x="16" y="26"/>
                  </a:cubicBezTo>
                  <a:cubicBezTo>
                    <a:pt x="14" y="19"/>
                    <a:pt x="12" y="11"/>
                    <a:pt x="10" y="4"/>
                  </a:cubicBezTo>
                  <a:cubicBezTo>
                    <a:pt x="9" y="2"/>
                    <a:pt x="6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任意多边形 194">
              <a:extLst>
                <a:ext uri="{FF2B5EF4-FFF2-40B4-BE49-F238E27FC236}">
                  <a16:creationId xmlns:a16="http://schemas.microsoft.com/office/drawing/2014/main" id="{DDE47164-A8B6-46CB-8349-73985BE1F2CA}"/>
                </a:ext>
              </a:extLst>
            </p:cNvPr>
            <p:cNvSpPr/>
            <p:nvPr/>
          </p:nvSpPr>
          <p:spPr bwMode="auto">
            <a:xfrm>
              <a:off x="7655546" y="4435772"/>
              <a:ext cx="46038" cy="95250"/>
            </a:xfrm>
            <a:custGeom>
              <a:avLst/>
              <a:gdLst>
                <a:gd name="T0" fmla="*/ 1 w 15"/>
                <a:gd name="T1" fmla="*/ 6 h 31"/>
                <a:gd name="T2" fmla="*/ 6 w 15"/>
                <a:gd name="T3" fmla="*/ 28 h 31"/>
                <a:gd name="T4" fmla="*/ 10 w 15"/>
                <a:gd name="T5" fmla="*/ 31 h 31"/>
                <a:gd name="T6" fmla="*/ 11 w 15"/>
                <a:gd name="T7" fmla="*/ 31 h 31"/>
                <a:gd name="T8" fmla="*/ 15 w 15"/>
                <a:gd name="T9" fmla="*/ 26 h 31"/>
                <a:gd name="T10" fmla="*/ 10 w 15"/>
                <a:gd name="T11" fmla="*/ 4 h 31"/>
                <a:gd name="T12" fmla="*/ 4 w 15"/>
                <a:gd name="T13" fmla="*/ 0 h 31"/>
                <a:gd name="T14" fmla="*/ 1 w 15"/>
                <a:gd name="T15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31">
                  <a:moveTo>
                    <a:pt x="1" y="6"/>
                  </a:moveTo>
                  <a:cubicBezTo>
                    <a:pt x="2" y="13"/>
                    <a:pt x="4" y="20"/>
                    <a:pt x="6" y="28"/>
                  </a:cubicBezTo>
                  <a:cubicBezTo>
                    <a:pt x="6" y="30"/>
                    <a:pt x="8" y="31"/>
                    <a:pt x="10" y="31"/>
                  </a:cubicBezTo>
                  <a:cubicBezTo>
                    <a:pt x="10" y="31"/>
                    <a:pt x="11" y="31"/>
                    <a:pt x="11" y="31"/>
                  </a:cubicBezTo>
                  <a:cubicBezTo>
                    <a:pt x="14" y="30"/>
                    <a:pt x="15" y="28"/>
                    <a:pt x="15" y="26"/>
                  </a:cubicBezTo>
                  <a:cubicBezTo>
                    <a:pt x="13" y="18"/>
                    <a:pt x="11" y="11"/>
                    <a:pt x="10" y="4"/>
                  </a:cubicBezTo>
                  <a:cubicBezTo>
                    <a:pt x="9" y="1"/>
                    <a:pt x="6" y="0"/>
                    <a:pt x="4" y="0"/>
                  </a:cubicBezTo>
                  <a:cubicBezTo>
                    <a:pt x="2" y="1"/>
                    <a:pt x="0" y="3"/>
                    <a:pt x="1" y="6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任意多边形 195">
              <a:extLst>
                <a:ext uri="{FF2B5EF4-FFF2-40B4-BE49-F238E27FC236}">
                  <a16:creationId xmlns:a16="http://schemas.microsoft.com/office/drawing/2014/main" id="{A017E329-A682-48EB-AB00-5408CBBE85A0}"/>
                </a:ext>
              </a:extLst>
            </p:cNvPr>
            <p:cNvSpPr/>
            <p:nvPr/>
          </p:nvSpPr>
          <p:spPr bwMode="auto">
            <a:xfrm>
              <a:off x="7704759" y="4699297"/>
              <a:ext cx="36513" cy="98425"/>
            </a:xfrm>
            <a:custGeom>
              <a:avLst/>
              <a:gdLst>
                <a:gd name="T0" fmla="*/ 4 w 12"/>
                <a:gd name="T1" fmla="*/ 0 h 32"/>
                <a:gd name="T2" fmla="*/ 0 w 12"/>
                <a:gd name="T3" fmla="*/ 5 h 32"/>
                <a:gd name="T4" fmla="*/ 3 w 12"/>
                <a:gd name="T5" fmla="*/ 27 h 32"/>
                <a:gd name="T6" fmla="*/ 7 w 12"/>
                <a:gd name="T7" fmla="*/ 32 h 32"/>
                <a:gd name="T8" fmla="*/ 8 w 12"/>
                <a:gd name="T9" fmla="*/ 32 h 32"/>
                <a:gd name="T10" fmla="*/ 12 w 12"/>
                <a:gd name="T11" fmla="*/ 27 h 32"/>
                <a:gd name="T12" fmla="*/ 9 w 12"/>
                <a:gd name="T13" fmla="*/ 4 h 32"/>
                <a:gd name="T14" fmla="*/ 4 w 12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32">
                  <a:moveTo>
                    <a:pt x="4" y="0"/>
                  </a:moveTo>
                  <a:cubicBezTo>
                    <a:pt x="2" y="1"/>
                    <a:pt x="0" y="3"/>
                    <a:pt x="0" y="5"/>
                  </a:cubicBezTo>
                  <a:cubicBezTo>
                    <a:pt x="1" y="13"/>
                    <a:pt x="2" y="20"/>
                    <a:pt x="3" y="27"/>
                  </a:cubicBezTo>
                  <a:cubicBezTo>
                    <a:pt x="3" y="30"/>
                    <a:pt x="5" y="32"/>
                    <a:pt x="7" y="32"/>
                  </a:cubicBezTo>
                  <a:cubicBezTo>
                    <a:pt x="7" y="32"/>
                    <a:pt x="7" y="32"/>
                    <a:pt x="8" y="32"/>
                  </a:cubicBezTo>
                  <a:cubicBezTo>
                    <a:pt x="10" y="31"/>
                    <a:pt x="12" y="29"/>
                    <a:pt x="12" y="27"/>
                  </a:cubicBezTo>
                  <a:cubicBezTo>
                    <a:pt x="11" y="19"/>
                    <a:pt x="10" y="12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任意多边形 197">
              <a:extLst>
                <a:ext uri="{FF2B5EF4-FFF2-40B4-BE49-F238E27FC236}">
                  <a16:creationId xmlns:a16="http://schemas.microsoft.com/office/drawing/2014/main" id="{5866B093-DB3F-4106-8151-B49D0760C491}"/>
                </a:ext>
              </a:extLst>
            </p:cNvPr>
            <p:cNvSpPr/>
            <p:nvPr/>
          </p:nvSpPr>
          <p:spPr bwMode="auto">
            <a:xfrm>
              <a:off x="7682534" y="4567535"/>
              <a:ext cx="42863" cy="95250"/>
            </a:xfrm>
            <a:custGeom>
              <a:avLst/>
              <a:gdLst>
                <a:gd name="T0" fmla="*/ 5 w 14"/>
                <a:gd name="T1" fmla="*/ 0 h 31"/>
                <a:gd name="T2" fmla="*/ 1 w 14"/>
                <a:gd name="T3" fmla="*/ 5 h 31"/>
                <a:gd name="T4" fmla="*/ 5 w 14"/>
                <a:gd name="T5" fmla="*/ 27 h 31"/>
                <a:gd name="T6" fmla="*/ 9 w 14"/>
                <a:gd name="T7" fmla="*/ 31 h 31"/>
                <a:gd name="T8" fmla="*/ 10 w 14"/>
                <a:gd name="T9" fmla="*/ 31 h 31"/>
                <a:gd name="T10" fmla="*/ 14 w 14"/>
                <a:gd name="T11" fmla="*/ 26 h 31"/>
                <a:gd name="T12" fmla="*/ 10 w 14"/>
                <a:gd name="T13" fmla="*/ 4 h 31"/>
                <a:gd name="T14" fmla="*/ 5 w 14"/>
                <a:gd name="T1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1">
                  <a:moveTo>
                    <a:pt x="5" y="0"/>
                  </a:moveTo>
                  <a:cubicBezTo>
                    <a:pt x="2" y="0"/>
                    <a:pt x="0" y="3"/>
                    <a:pt x="1" y="5"/>
                  </a:cubicBezTo>
                  <a:cubicBezTo>
                    <a:pt x="2" y="13"/>
                    <a:pt x="3" y="20"/>
                    <a:pt x="5" y="27"/>
                  </a:cubicBezTo>
                  <a:cubicBezTo>
                    <a:pt x="5" y="30"/>
                    <a:pt x="7" y="31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2" y="31"/>
                    <a:pt x="14" y="28"/>
                    <a:pt x="14" y="26"/>
                  </a:cubicBezTo>
                  <a:cubicBezTo>
                    <a:pt x="12" y="19"/>
                    <a:pt x="11" y="11"/>
                    <a:pt x="10" y="4"/>
                  </a:cubicBezTo>
                  <a:cubicBezTo>
                    <a:pt x="9" y="1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任意多边形 199">
              <a:extLst>
                <a:ext uri="{FF2B5EF4-FFF2-40B4-BE49-F238E27FC236}">
                  <a16:creationId xmlns:a16="http://schemas.microsoft.com/office/drawing/2014/main" id="{4DDBE504-E9AB-4C63-A748-5FDD72F0D453}"/>
                </a:ext>
              </a:extLst>
            </p:cNvPr>
            <p:cNvSpPr/>
            <p:nvPr/>
          </p:nvSpPr>
          <p:spPr bwMode="auto">
            <a:xfrm>
              <a:off x="3461371" y="4613572"/>
              <a:ext cx="39688" cy="95250"/>
            </a:xfrm>
            <a:custGeom>
              <a:avLst/>
              <a:gdLst>
                <a:gd name="T0" fmla="*/ 4 w 13"/>
                <a:gd name="T1" fmla="*/ 31 h 31"/>
                <a:gd name="T2" fmla="*/ 5 w 13"/>
                <a:gd name="T3" fmla="*/ 31 h 31"/>
                <a:gd name="T4" fmla="*/ 9 w 13"/>
                <a:gd name="T5" fmla="*/ 27 h 31"/>
                <a:gd name="T6" fmla="*/ 13 w 13"/>
                <a:gd name="T7" fmla="*/ 5 h 31"/>
                <a:gd name="T8" fmla="*/ 9 w 13"/>
                <a:gd name="T9" fmla="*/ 0 h 31"/>
                <a:gd name="T10" fmla="*/ 4 w 13"/>
                <a:gd name="T11" fmla="*/ 4 h 31"/>
                <a:gd name="T12" fmla="*/ 0 w 13"/>
                <a:gd name="T13" fmla="*/ 26 h 31"/>
                <a:gd name="T14" fmla="*/ 4 w 13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31">
                  <a:moveTo>
                    <a:pt x="4" y="31"/>
                  </a:moveTo>
                  <a:cubicBezTo>
                    <a:pt x="5" y="31"/>
                    <a:pt x="5" y="31"/>
                    <a:pt x="5" y="31"/>
                  </a:cubicBezTo>
                  <a:cubicBezTo>
                    <a:pt x="7" y="31"/>
                    <a:pt x="9" y="30"/>
                    <a:pt x="9" y="27"/>
                  </a:cubicBezTo>
                  <a:cubicBezTo>
                    <a:pt x="10" y="20"/>
                    <a:pt x="12" y="13"/>
                    <a:pt x="13" y="5"/>
                  </a:cubicBezTo>
                  <a:cubicBezTo>
                    <a:pt x="13" y="3"/>
                    <a:pt x="11" y="0"/>
                    <a:pt x="9" y="0"/>
                  </a:cubicBezTo>
                  <a:cubicBezTo>
                    <a:pt x="6" y="0"/>
                    <a:pt x="4" y="1"/>
                    <a:pt x="4" y="4"/>
                  </a:cubicBezTo>
                  <a:cubicBezTo>
                    <a:pt x="2" y="11"/>
                    <a:pt x="1" y="19"/>
                    <a:pt x="0" y="26"/>
                  </a:cubicBezTo>
                  <a:cubicBezTo>
                    <a:pt x="0" y="29"/>
                    <a:pt x="2" y="31"/>
                    <a:pt x="4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任意多边形 200">
              <a:extLst>
                <a:ext uri="{FF2B5EF4-FFF2-40B4-BE49-F238E27FC236}">
                  <a16:creationId xmlns:a16="http://schemas.microsoft.com/office/drawing/2014/main" id="{82C780B4-26CD-4F4D-9DCA-D26325E02571}"/>
                </a:ext>
              </a:extLst>
            </p:cNvPr>
            <p:cNvSpPr/>
            <p:nvPr/>
          </p:nvSpPr>
          <p:spPr bwMode="auto">
            <a:xfrm>
              <a:off x="3596309" y="4099222"/>
              <a:ext cx="58738" cy="92075"/>
            </a:xfrm>
            <a:custGeom>
              <a:avLst/>
              <a:gdLst>
                <a:gd name="T0" fmla="*/ 3 w 19"/>
                <a:gd name="T1" fmla="*/ 30 h 30"/>
                <a:gd name="T2" fmla="*/ 5 w 19"/>
                <a:gd name="T3" fmla="*/ 30 h 30"/>
                <a:gd name="T4" fmla="*/ 9 w 19"/>
                <a:gd name="T5" fmla="*/ 27 h 30"/>
                <a:gd name="T6" fmla="*/ 18 w 19"/>
                <a:gd name="T7" fmla="*/ 7 h 30"/>
                <a:gd name="T8" fmla="*/ 15 w 19"/>
                <a:gd name="T9" fmla="*/ 1 h 30"/>
                <a:gd name="T10" fmla="*/ 9 w 19"/>
                <a:gd name="T11" fmla="*/ 3 h 30"/>
                <a:gd name="T12" fmla="*/ 1 w 19"/>
                <a:gd name="T13" fmla="*/ 24 h 30"/>
                <a:gd name="T14" fmla="*/ 3 w 19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30">
                  <a:moveTo>
                    <a:pt x="3" y="30"/>
                  </a:moveTo>
                  <a:cubicBezTo>
                    <a:pt x="4" y="30"/>
                    <a:pt x="4" y="30"/>
                    <a:pt x="5" y="30"/>
                  </a:cubicBezTo>
                  <a:cubicBezTo>
                    <a:pt x="7" y="30"/>
                    <a:pt x="8" y="29"/>
                    <a:pt x="9" y="27"/>
                  </a:cubicBezTo>
                  <a:cubicBezTo>
                    <a:pt x="12" y="20"/>
                    <a:pt x="15" y="13"/>
                    <a:pt x="18" y="7"/>
                  </a:cubicBezTo>
                  <a:cubicBezTo>
                    <a:pt x="19" y="4"/>
                    <a:pt x="18" y="2"/>
                    <a:pt x="15" y="1"/>
                  </a:cubicBezTo>
                  <a:cubicBezTo>
                    <a:pt x="13" y="0"/>
                    <a:pt x="10" y="1"/>
                    <a:pt x="9" y="3"/>
                  </a:cubicBezTo>
                  <a:cubicBezTo>
                    <a:pt x="6" y="10"/>
                    <a:pt x="3" y="17"/>
                    <a:pt x="1" y="24"/>
                  </a:cubicBezTo>
                  <a:cubicBezTo>
                    <a:pt x="0" y="26"/>
                    <a:pt x="1" y="29"/>
                    <a:pt x="3" y="3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任意多边形 201">
              <a:extLst>
                <a:ext uri="{FF2B5EF4-FFF2-40B4-BE49-F238E27FC236}">
                  <a16:creationId xmlns:a16="http://schemas.microsoft.com/office/drawing/2014/main" id="{1C5D6727-7C33-42DC-A91D-99A0D5280678}"/>
                </a:ext>
              </a:extLst>
            </p:cNvPr>
            <p:cNvSpPr/>
            <p:nvPr/>
          </p:nvSpPr>
          <p:spPr bwMode="auto">
            <a:xfrm>
              <a:off x="3448671" y="4745335"/>
              <a:ext cx="33338" cy="98425"/>
            </a:xfrm>
            <a:custGeom>
              <a:avLst/>
              <a:gdLst>
                <a:gd name="T0" fmla="*/ 4 w 11"/>
                <a:gd name="T1" fmla="*/ 32 h 32"/>
                <a:gd name="T2" fmla="*/ 5 w 11"/>
                <a:gd name="T3" fmla="*/ 32 h 32"/>
                <a:gd name="T4" fmla="*/ 9 w 11"/>
                <a:gd name="T5" fmla="*/ 28 h 32"/>
                <a:gd name="T6" fmla="*/ 11 w 11"/>
                <a:gd name="T7" fmla="*/ 5 h 32"/>
                <a:gd name="T8" fmla="*/ 7 w 11"/>
                <a:gd name="T9" fmla="*/ 0 h 32"/>
                <a:gd name="T10" fmla="*/ 2 w 11"/>
                <a:gd name="T11" fmla="*/ 5 h 32"/>
                <a:gd name="T12" fmla="*/ 0 w 11"/>
                <a:gd name="T13" fmla="*/ 27 h 32"/>
                <a:gd name="T14" fmla="*/ 4 w 11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32">
                  <a:moveTo>
                    <a:pt x="4" y="32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7" y="32"/>
                    <a:pt x="9" y="30"/>
                    <a:pt x="9" y="28"/>
                  </a:cubicBezTo>
                  <a:cubicBezTo>
                    <a:pt x="10" y="20"/>
                    <a:pt x="10" y="13"/>
                    <a:pt x="11" y="5"/>
                  </a:cubicBezTo>
                  <a:cubicBezTo>
                    <a:pt x="11" y="3"/>
                    <a:pt x="10" y="1"/>
                    <a:pt x="7" y="0"/>
                  </a:cubicBezTo>
                  <a:cubicBezTo>
                    <a:pt x="4" y="0"/>
                    <a:pt x="2" y="2"/>
                    <a:pt x="2" y="5"/>
                  </a:cubicBezTo>
                  <a:cubicBezTo>
                    <a:pt x="1" y="12"/>
                    <a:pt x="1" y="20"/>
                    <a:pt x="0" y="27"/>
                  </a:cubicBezTo>
                  <a:cubicBezTo>
                    <a:pt x="0" y="30"/>
                    <a:pt x="2" y="32"/>
                    <a:pt x="4" y="32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任意多边形 202">
              <a:extLst>
                <a:ext uri="{FF2B5EF4-FFF2-40B4-BE49-F238E27FC236}">
                  <a16:creationId xmlns:a16="http://schemas.microsoft.com/office/drawing/2014/main" id="{991322C0-97DB-43FA-92AB-55DCCFA34C44}"/>
                </a:ext>
              </a:extLst>
            </p:cNvPr>
            <p:cNvSpPr/>
            <p:nvPr/>
          </p:nvSpPr>
          <p:spPr bwMode="auto">
            <a:xfrm>
              <a:off x="3445496" y="5015210"/>
              <a:ext cx="30163" cy="95250"/>
            </a:xfrm>
            <a:custGeom>
              <a:avLst/>
              <a:gdLst>
                <a:gd name="T0" fmla="*/ 6 w 10"/>
                <a:gd name="T1" fmla="*/ 31 h 31"/>
                <a:gd name="T2" fmla="*/ 10 w 10"/>
                <a:gd name="T3" fmla="*/ 27 h 31"/>
                <a:gd name="T4" fmla="*/ 9 w 10"/>
                <a:gd name="T5" fmla="*/ 4 h 31"/>
                <a:gd name="T6" fmla="*/ 4 w 10"/>
                <a:gd name="T7" fmla="*/ 0 h 31"/>
                <a:gd name="T8" fmla="*/ 0 w 10"/>
                <a:gd name="T9" fmla="*/ 5 h 31"/>
                <a:gd name="T10" fmla="*/ 1 w 10"/>
                <a:gd name="T11" fmla="*/ 27 h 31"/>
                <a:gd name="T12" fmla="*/ 5 w 10"/>
                <a:gd name="T13" fmla="*/ 31 h 31"/>
                <a:gd name="T14" fmla="*/ 6 w 10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31">
                  <a:moveTo>
                    <a:pt x="6" y="31"/>
                  </a:moveTo>
                  <a:cubicBezTo>
                    <a:pt x="8" y="31"/>
                    <a:pt x="10" y="29"/>
                    <a:pt x="10" y="27"/>
                  </a:cubicBezTo>
                  <a:cubicBezTo>
                    <a:pt x="10" y="19"/>
                    <a:pt x="9" y="12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20"/>
                    <a:pt x="1" y="27"/>
                  </a:cubicBezTo>
                  <a:cubicBezTo>
                    <a:pt x="1" y="30"/>
                    <a:pt x="3" y="31"/>
                    <a:pt x="5" y="31"/>
                  </a:cubicBezTo>
                  <a:cubicBezTo>
                    <a:pt x="6" y="31"/>
                    <a:pt x="6" y="31"/>
                    <a:pt x="6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任意多边形 203">
              <a:extLst>
                <a:ext uri="{FF2B5EF4-FFF2-40B4-BE49-F238E27FC236}">
                  <a16:creationId xmlns:a16="http://schemas.microsoft.com/office/drawing/2014/main" id="{EE60F810-4CFD-414B-9C79-B946F77B93D7}"/>
                </a:ext>
              </a:extLst>
            </p:cNvPr>
            <p:cNvSpPr/>
            <p:nvPr/>
          </p:nvSpPr>
          <p:spPr bwMode="auto">
            <a:xfrm>
              <a:off x="3510584" y="4350047"/>
              <a:ext cx="52388" cy="95250"/>
            </a:xfrm>
            <a:custGeom>
              <a:avLst/>
              <a:gdLst>
                <a:gd name="T0" fmla="*/ 4 w 17"/>
                <a:gd name="T1" fmla="*/ 31 h 31"/>
                <a:gd name="T2" fmla="*/ 6 w 17"/>
                <a:gd name="T3" fmla="*/ 31 h 31"/>
                <a:gd name="T4" fmla="*/ 10 w 17"/>
                <a:gd name="T5" fmla="*/ 28 h 31"/>
                <a:gd name="T6" fmla="*/ 16 w 17"/>
                <a:gd name="T7" fmla="*/ 7 h 31"/>
                <a:gd name="T8" fmla="*/ 13 w 17"/>
                <a:gd name="T9" fmla="*/ 1 h 31"/>
                <a:gd name="T10" fmla="*/ 7 w 17"/>
                <a:gd name="T11" fmla="*/ 4 h 31"/>
                <a:gd name="T12" fmla="*/ 1 w 17"/>
                <a:gd name="T13" fmla="*/ 26 h 31"/>
                <a:gd name="T14" fmla="*/ 4 w 17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1">
                  <a:moveTo>
                    <a:pt x="4" y="31"/>
                  </a:moveTo>
                  <a:cubicBezTo>
                    <a:pt x="5" y="31"/>
                    <a:pt x="5" y="31"/>
                    <a:pt x="6" y="31"/>
                  </a:cubicBezTo>
                  <a:cubicBezTo>
                    <a:pt x="8" y="31"/>
                    <a:pt x="9" y="30"/>
                    <a:pt x="10" y="28"/>
                  </a:cubicBezTo>
                  <a:cubicBezTo>
                    <a:pt x="12" y="21"/>
                    <a:pt x="14" y="14"/>
                    <a:pt x="16" y="7"/>
                  </a:cubicBezTo>
                  <a:cubicBezTo>
                    <a:pt x="17" y="4"/>
                    <a:pt x="15" y="2"/>
                    <a:pt x="13" y="1"/>
                  </a:cubicBezTo>
                  <a:cubicBezTo>
                    <a:pt x="10" y="0"/>
                    <a:pt x="8" y="2"/>
                    <a:pt x="7" y="4"/>
                  </a:cubicBezTo>
                  <a:cubicBezTo>
                    <a:pt x="5" y="11"/>
                    <a:pt x="3" y="18"/>
                    <a:pt x="1" y="26"/>
                  </a:cubicBezTo>
                  <a:cubicBezTo>
                    <a:pt x="0" y="28"/>
                    <a:pt x="2" y="31"/>
                    <a:pt x="4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任意多边形 204">
              <a:extLst>
                <a:ext uri="{FF2B5EF4-FFF2-40B4-BE49-F238E27FC236}">
                  <a16:creationId xmlns:a16="http://schemas.microsoft.com/office/drawing/2014/main" id="{67B39D72-D577-4DC9-BB3E-595EA6D2AE56}"/>
                </a:ext>
              </a:extLst>
            </p:cNvPr>
            <p:cNvSpPr/>
            <p:nvPr/>
          </p:nvSpPr>
          <p:spPr bwMode="auto">
            <a:xfrm>
              <a:off x="3550271" y="4221460"/>
              <a:ext cx="52388" cy="95250"/>
            </a:xfrm>
            <a:custGeom>
              <a:avLst/>
              <a:gdLst>
                <a:gd name="T0" fmla="*/ 3 w 17"/>
                <a:gd name="T1" fmla="*/ 31 h 31"/>
                <a:gd name="T2" fmla="*/ 5 w 17"/>
                <a:gd name="T3" fmla="*/ 31 h 31"/>
                <a:gd name="T4" fmla="*/ 9 w 17"/>
                <a:gd name="T5" fmla="*/ 28 h 31"/>
                <a:gd name="T6" fmla="*/ 17 w 17"/>
                <a:gd name="T7" fmla="*/ 7 h 31"/>
                <a:gd name="T8" fmla="*/ 14 w 17"/>
                <a:gd name="T9" fmla="*/ 1 h 31"/>
                <a:gd name="T10" fmla="*/ 8 w 17"/>
                <a:gd name="T11" fmla="*/ 4 h 31"/>
                <a:gd name="T12" fmla="*/ 1 w 17"/>
                <a:gd name="T13" fmla="*/ 25 h 31"/>
                <a:gd name="T14" fmla="*/ 3 w 17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1">
                  <a:moveTo>
                    <a:pt x="3" y="31"/>
                  </a:moveTo>
                  <a:cubicBezTo>
                    <a:pt x="4" y="31"/>
                    <a:pt x="4" y="31"/>
                    <a:pt x="5" y="31"/>
                  </a:cubicBezTo>
                  <a:cubicBezTo>
                    <a:pt x="7" y="31"/>
                    <a:pt x="9" y="30"/>
                    <a:pt x="9" y="28"/>
                  </a:cubicBezTo>
                  <a:cubicBezTo>
                    <a:pt x="12" y="21"/>
                    <a:pt x="14" y="14"/>
                    <a:pt x="17" y="7"/>
                  </a:cubicBezTo>
                  <a:cubicBezTo>
                    <a:pt x="17" y="5"/>
                    <a:pt x="16" y="2"/>
                    <a:pt x="14" y="1"/>
                  </a:cubicBezTo>
                  <a:cubicBezTo>
                    <a:pt x="11" y="0"/>
                    <a:pt x="9" y="2"/>
                    <a:pt x="8" y="4"/>
                  </a:cubicBezTo>
                  <a:cubicBezTo>
                    <a:pt x="5" y="11"/>
                    <a:pt x="3" y="18"/>
                    <a:pt x="1" y="25"/>
                  </a:cubicBezTo>
                  <a:cubicBezTo>
                    <a:pt x="0" y="28"/>
                    <a:pt x="1" y="30"/>
                    <a:pt x="3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任意多边形 205">
              <a:extLst>
                <a:ext uri="{FF2B5EF4-FFF2-40B4-BE49-F238E27FC236}">
                  <a16:creationId xmlns:a16="http://schemas.microsoft.com/office/drawing/2014/main" id="{BDDCFE7C-6959-4E60-BB20-62308EB1CD2B}"/>
                </a:ext>
              </a:extLst>
            </p:cNvPr>
            <p:cNvSpPr/>
            <p:nvPr/>
          </p:nvSpPr>
          <p:spPr bwMode="auto">
            <a:xfrm>
              <a:off x="3482009" y="4481810"/>
              <a:ext cx="46038" cy="95250"/>
            </a:xfrm>
            <a:custGeom>
              <a:avLst/>
              <a:gdLst>
                <a:gd name="T0" fmla="*/ 4 w 15"/>
                <a:gd name="T1" fmla="*/ 31 h 31"/>
                <a:gd name="T2" fmla="*/ 5 w 15"/>
                <a:gd name="T3" fmla="*/ 31 h 31"/>
                <a:gd name="T4" fmla="*/ 9 w 15"/>
                <a:gd name="T5" fmla="*/ 27 h 31"/>
                <a:gd name="T6" fmla="*/ 14 w 15"/>
                <a:gd name="T7" fmla="*/ 6 h 31"/>
                <a:gd name="T8" fmla="*/ 10 w 15"/>
                <a:gd name="T9" fmla="*/ 0 h 31"/>
                <a:gd name="T10" fmla="*/ 5 w 15"/>
                <a:gd name="T11" fmla="*/ 4 h 31"/>
                <a:gd name="T12" fmla="*/ 0 w 15"/>
                <a:gd name="T13" fmla="*/ 26 h 31"/>
                <a:gd name="T14" fmla="*/ 4 w 15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31">
                  <a:moveTo>
                    <a:pt x="4" y="31"/>
                  </a:moveTo>
                  <a:cubicBezTo>
                    <a:pt x="4" y="31"/>
                    <a:pt x="5" y="31"/>
                    <a:pt x="5" y="31"/>
                  </a:cubicBezTo>
                  <a:cubicBezTo>
                    <a:pt x="7" y="31"/>
                    <a:pt x="9" y="30"/>
                    <a:pt x="9" y="27"/>
                  </a:cubicBezTo>
                  <a:cubicBezTo>
                    <a:pt x="11" y="20"/>
                    <a:pt x="12" y="13"/>
                    <a:pt x="14" y="6"/>
                  </a:cubicBezTo>
                  <a:cubicBezTo>
                    <a:pt x="15" y="3"/>
                    <a:pt x="13" y="1"/>
                    <a:pt x="10" y="0"/>
                  </a:cubicBezTo>
                  <a:cubicBezTo>
                    <a:pt x="8" y="0"/>
                    <a:pt x="6" y="1"/>
                    <a:pt x="5" y="4"/>
                  </a:cubicBezTo>
                  <a:cubicBezTo>
                    <a:pt x="3" y="11"/>
                    <a:pt x="2" y="18"/>
                    <a:pt x="0" y="26"/>
                  </a:cubicBezTo>
                  <a:cubicBezTo>
                    <a:pt x="0" y="28"/>
                    <a:pt x="2" y="31"/>
                    <a:pt x="4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任意多边形 206">
              <a:extLst>
                <a:ext uri="{FF2B5EF4-FFF2-40B4-BE49-F238E27FC236}">
                  <a16:creationId xmlns:a16="http://schemas.microsoft.com/office/drawing/2014/main" id="{DF760C73-8DF7-4D02-B526-9283D71E3CA7}"/>
                </a:ext>
              </a:extLst>
            </p:cNvPr>
            <p:cNvSpPr/>
            <p:nvPr/>
          </p:nvSpPr>
          <p:spPr bwMode="auto">
            <a:xfrm>
              <a:off x="3451846" y="5146972"/>
              <a:ext cx="36513" cy="98425"/>
            </a:xfrm>
            <a:custGeom>
              <a:avLst/>
              <a:gdLst>
                <a:gd name="T0" fmla="*/ 8 w 12"/>
                <a:gd name="T1" fmla="*/ 32 h 32"/>
                <a:gd name="T2" fmla="*/ 12 w 12"/>
                <a:gd name="T3" fmla="*/ 27 h 32"/>
                <a:gd name="T4" fmla="*/ 10 w 12"/>
                <a:gd name="T5" fmla="*/ 5 h 32"/>
                <a:gd name="T6" fmla="*/ 5 w 12"/>
                <a:gd name="T7" fmla="*/ 1 h 32"/>
                <a:gd name="T8" fmla="*/ 1 w 12"/>
                <a:gd name="T9" fmla="*/ 6 h 32"/>
                <a:gd name="T10" fmla="*/ 3 w 12"/>
                <a:gd name="T11" fmla="*/ 28 h 32"/>
                <a:gd name="T12" fmla="*/ 7 w 12"/>
                <a:gd name="T13" fmla="*/ 32 h 32"/>
                <a:gd name="T14" fmla="*/ 8 w 12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32">
                  <a:moveTo>
                    <a:pt x="8" y="32"/>
                  </a:moveTo>
                  <a:cubicBezTo>
                    <a:pt x="11" y="32"/>
                    <a:pt x="12" y="29"/>
                    <a:pt x="12" y="27"/>
                  </a:cubicBezTo>
                  <a:cubicBezTo>
                    <a:pt x="11" y="20"/>
                    <a:pt x="10" y="12"/>
                    <a:pt x="10" y="5"/>
                  </a:cubicBezTo>
                  <a:cubicBezTo>
                    <a:pt x="9" y="2"/>
                    <a:pt x="7" y="0"/>
                    <a:pt x="5" y="1"/>
                  </a:cubicBezTo>
                  <a:cubicBezTo>
                    <a:pt x="2" y="1"/>
                    <a:pt x="0" y="3"/>
                    <a:pt x="1" y="6"/>
                  </a:cubicBezTo>
                  <a:cubicBezTo>
                    <a:pt x="1" y="13"/>
                    <a:pt x="2" y="21"/>
                    <a:pt x="3" y="28"/>
                  </a:cubicBezTo>
                  <a:cubicBezTo>
                    <a:pt x="3" y="30"/>
                    <a:pt x="5" y="32"/>
                    <a:pt x="7" y="32"/>
                  </a:cubicBezTo>
                  <a:cubicBezTo>
                    <a:pt x="8" y="32"/>
                    <a:pt x="8" y="32"/>
                    <a:pt x="8" y="32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任意多边形 207">
              <a:extLst>
                <a:ext uri="{FF2B5EF4-FFF2-40B4-BE49-F238E27FC236}">
                  <a16:creationId xmlns:a16="http://schemas.microsoft.com/office/drawing/2014/main" id="{D6DA1489-3195-41D6-8682-7FFA6B7F1E49}"/>
                </a:ext>
              </a:extLst>
            </p:cNvPr>
            <p:cNvSpPr/>
            <p:nvPr/>
          </p:nvSpPr>
          <p:spPr bwMode="auto">
            <a:xfrm>
              <a:off x="3445496" y="4880272"/>
              <a:ext cx="28575" cy="98425"/>
            </a:xfrm>
            <a:custGeom>
              <a:avLst/>
              <a:gdLst>
                <a:gd name="T0" fmla="*/ 4 w 9"/>
                <a:gd name="T1" fmla="*/ 32 h 32"/>
                <a:gd name="T2" fmla="*/ 4 w 9"/>
                <a:gd name="T3" fmla="*/ 32 h 32"/>
                <a:gd name="T4" fmla="*/ 9 w 9"/>
                <a:gd name="T5" fmla="*/ 27 h 32"/>
                <a:gd name="T6" fmla="*/ 9 w 9"/>
                <a:gd name="T7" fmla="*/ 5 h 32"/>
                <a:gd name="T8" fmla="*/ 5 w 9"/>
                <a:gd name="T9" fmla="*/ 0 h 32"/>
                <a:gd name="T10" fmla="*/ 0 w 9"/>
                <a:gd name="T11" fmla="*/ 5 h 32"/>
                <a:gd name="T12" fmla="*/ 0 w 9"/>
                <a:gd name="T13" fmla="*/ 27 h 32"/>
                <a:gd name="T14" fmla="*/ 4 w 9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2">
                  <a:moveTo>
                    <a:pt x="4" y="32"/>
                  </a:moveTo>
                  <a:cubicBezTo>
                    <a:pt x="4" y="32"/>
                    <a:pt x="4" y="32"/>
                    <a:pt x="4" y="32"/>
                  </a:cubicBezTo>
                  <a:cubicBezTo>
                    <a:pt x="7" y="32"/>
                    <a:pt x="9" y="30"/>
                    <a:pt x="9" y="27"/>
                  </a:cubicBezTo>
                  <a:cubicBezTo>
                    <a:pt x="9" y="20"/>
                    <a:pt x="9" y="12"/>
                    <a:pt x="9" y="5"/>
                  </a:cubicBez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20"/>
                    <a:pt x="0" y="27"/>
                  </a:cubicBezTo>
                  <a:cubicBezTo>
                    <a:pt x="0" y="30"/>
                    <a:pt x="2" y="32"/>
                    <a:pt x="4" y="32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任意多边形 208">
              <a:extLst>
                <a:ext uri="{FF2B5EF4-FFF2-40B4-BE49-F238E27FC236}">
                  <a16:creationId xmlns:a16="http://schemas.microsoft.com/office/drawing/2014/main" id="{E5DE3EE2-75C3-47A7-BA74-5CA08859A465}"/>
                </a:ext>
              </a:extLst>
            </p:cNvPr>
            <p:cNvSpPr/>
            <p:nvPr/>
          </p:nvSpPr>
          <p:spPr bwMode="auto">
            <a:xfrm>
              <a:off x="3709021" y="3859510"/>
              <a:ext cx="68263" cy="88900"/>
            </a:xfrm>
            <a:custGeom>
              <a:avLst/>
              <a:gdLst>
                <a:gd name="T0" fmla="*/ 21 w 22"/>
                <a:gd name="T1" fmla="*/ 7 h 29"/>
                <a:gd name="T2" fmla="*/ 19 w 22"/>
                <a:gd name="T3" fmla="*/ 1 h 29"/>
                <a:gd name="T4" fmla="*/ 13 w 22"/>
                <a:gd name="T5" fmla="*/ 3 h 29"/>
                <a:gd name="T6" fmla="*/ 2 w 22"/>
                <a:gd name="T7" fmla="*/ 22 h 29"/>
                <a:gd name="T8" fmla="*/ 3 w 22"/>
                <a:gd name="T9" fmla="*/ 28 h 29"/>
                <a:gd name="T10" fmla="*/ 6 w 22"/>
                <a:gd name="T11" fmla="*/ 29 h 29"/>
                <a:gd name="T12" fmla="*/ 10 w 22"/>
                <a:gd name="T13" fmla="*/ 27 h 29"/>
                <a:gd name="T14" fmla="*/ 21 w 22"/>
                <a:gd name="T1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9">
                  <a:moveTo>
                    <a:pt x="21" y="7"/>
                  </a:moveTo>
                  <a:cubicBezTo>
                    <a:pt x="22" y="5"/>
                    <a:pt x="21" y="2"/>
                    <a:pt x="19" y="1"/>
                  </a:cubicBezTo>
                  <a:cubicBezTo>
                    <a:pt x="17" y="0"/>
                    <a:pt x="14" y="0"/>
                    <a:pt x="13" y="3"/>
                  </a:cubicBezTo>
                  <a:cubicBezTo>
                    <a:pt x="9" y="9"/>
                    <a:pt x="5" y="16"/>
                    <a:pt x="2" y="22"/>
                  </a:cubicBezTo>
                  <a:cubicBezTo>
                    <a:pt x="0" y="24"/>
                    <a:pt x="1" y="27"/>
                    <a:pt x="3" y="28"/>
                  </a:cubicBezTo>
                  <a:cubicBezTo>
                    <a:pt x="4" y="29"/>
                    <a:pt x="5" y="29"/>
                    <a:pt x="6" y="29"/>
                  </a:cubicBezTo>
                  <a:cubicBezTo>
                    <a:pt x="7" y="29"/>
                    <a:pt x="9" y="28"/>
                    <a:pt x="10" y="27"/>
                  </a:cubicBezTo>
                  <a:cubicBezTo>
                    <a:pt x="13" y="20"/>
                    <a:pt x="17" y="14"/>
                    <a:pt x="21" y="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任意多边形 209">
              <a:extLst>
                <a:ext uri="{FF2B5EF4-FFF2-40B4-BE49-F238E27FC236}">
                  <a16:creationId xmlns:a16="http://schemas.microsoft.com/office/drawing/2014/main" id="{D61AD63E-B056-4660-A10F-94EE19F18799}"/>
                </a:ext>
              </a:extLst>
            </p:cNvPr>
            <p:cNvSpPr/>
            <p:nvPr/>
          </p:nvSpPr>
          <p:spPr bwMode="auto">
            <a:xfrm>
              <a:off x="3467721" y="5281910"/>
              <a:ext cx="42863" cy="95250"/>
            </a:xfrm>
            <a:custGeom>
              <a:avLst/>
              <a:gdLst>
                <a:gd name="T0" fmla="*/ 10 w 14"/>
                <a:gd name="T1" fmla="*/ 31 h 31"/>
                <a:gd name="T2" fmla="*/ 14 w 14"/>
                <a:gd name="T3" fmla="*/ 26 h 31"/>
                <a:gd name="T4" fmla="*/ 10 w 14"/>
                <a:gd name="T5" fmla="*/ 4 h 31"/>
                <a:gd name="T6" fmla="*/ 5 w 14"/>
                <a:gd name="T7" fmla="*/ 0 h 31"/>
                <a:gd name="T8" fmla="*/ 1 w 14"/>
                <a:gd name="T9" fmla="*/ 5 h 31"/>
                <a:gd name="T10" fmla="*/ 5 w 14"/>
                <a:gd name="T11" fmla="*/ 28 h 31"/>
                <a:gd name="T12" fmla="*/ 9 w 14"/>
                <a:gd name="T13" fmla="*/ 31 h 31"/>
                <a:gd name="T14" fmla="*/ 10 w 14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1">
                  <a:moveTo>
                    <a:pt x="10" y="31"/>
                  </a:moveTo>
                  <a:cubicBezTo>
                    <a:pt x="12" y="31"/>
                    <a:pt x="14" y="28"/>
                    <a:pt x="14" y="26"/>
                  </a:cubicBezTo>
                  <a:cubicBezTo>
                    <a:pt x="12" y="19"/>
                    <a:pt x="11" y="11"/>
                    <a:pt x="10" y="4"/>
                  </a:cubicBezTo>
                  <a:cubicBezTo>
                    <a:pt x="10" y="1"/>
                    <a:pt x="7" y="0"/>
                    <a:pt x="5" y="0"/>
                  </a:cubicBezTo>
                  <a:cubicBezTo>
                    <a:pt x="2" y="1"/>
                    <a:pt x="0" y="3"/>
                    <a:pt x="1" y="5"/>
                  </a:cubicBezTo>
                  <a:cubicBezTo>
                    <a:pt x="2" y="13"/>
                    <a:pt x="3" y="20"/>
                    <a:pt x="5" y="28"/>
                  </a:cubicBezTo>
                  <a:cubicBezTo>
                    <a:pt x="5" y="30"/>
                    <a:pt x="7" y="31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任意多边形 210">
              <a:extLst>
                <a:ext uri="{FF2B5EF4-FFF2-40B4-BE49-F238E27FC236}">
                  <a16:creationId xmlns:a16="http://schemas.microsoft.com/office/drawing/2014/main" id="{08B48B1F-BBA1-4F38-A876-D5C662A5B294}"/>
                </a:ext>
              </a:extLst>
            </p:cNvPr>
            <p:cNvSpPr/>
            <p:nvPr/>
          </p:nvSpPr>
          <p:spPr bwMode="auto">
            <a:xfrm>
              <a:off x="3737596" y="6034385"/>
              <a:ext cx="66675" cy="88900"/>
            </a:xfrm>
            <a:custGeom>
              <a:avLst/>
              <a:gdLst>
                <a:gd name="T0" fmla="*/ 17 w 22"/>
                <a:gd name="T1" fmla="*/ 29 h 29"/>
                <a:gd name="T2" fmla="*/ 19 w 22"/>
                <a:gd name="T3" fmla="*/ 28 h 29"/>
                <a:gd name="T4" fmla="*/ 20 w 22"/>
                <a:gd name="T5" fmla="*/ 22 h 29"/>
                <a:gd name="T6" fmla="*/ 9 w 22"/>
                <a:gd name="T7" fmla="*/ 3 h 29"/>
                <a:gd name="T8" fmla="*/ 3 w 22"/>
                <a:gd name="T9" fmla="*/ 2 h 29"/>
                <a:gd name="T10" fmla="*/ 1 w 22"/>
                <a:gd name="T11" fmla="*/ 8 h 29"/>
                <a:gd name="T12" fmla="*/ 13 w 22"/>
                <a:gd name="T13" fmla="*/ 27 h 29"/>
                <a:gd name="T14" fmla="*/ 17 w 22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9">
                  <a:moveTo>
                    <a:pt x="17" y="29"/>
                  </a:moveTo>
                  <a:cubicBezTo>
                    <a:pt x="17" y="29"/>
                    <a:pt x="18" y="29"/>
                    <a:pt x="19" y="28"/>
                  </a:cubicBezTo>
                  <a:cubicBezTo>
                    <a:pt x="21" y="27"/>
                    <a:pt x="22" y="24"/>
                    <a:pt x="20" y="22"/>
                  </a:cubicBezTo>
                  <a:cubicBezTo>
                    <a:pt x="16" y="16"/>
                    <a:pt x="13" y="10"/>
                    <a:pt x="9" y="3"/>
                  </a:cubicBezTo>
                  <a:cubicBezTo>
                    <a:pt x="8" y="1"/>
                    <a:pt x="5" y="0"/>
                    <a:pt x="3" y="2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5" y="14"/>
                    <a:pt x="9" y="21"/>
                    <a:pt x="13" y="27"/>
                  </a:cubicBezTo>
                  <a:cubicBezTo>
                    <a:pt x="14" y="28"/>
                    <a:pt x="15" y="29"/>
                    <a:pt x="17" y="2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任意多边形 211">
              <a:extLst>
                <a:ext uri="{FF2B5EF4-FFF2-40B4-BE49-F238E27FC236}">
                  <a16:creationId xmlns:a16="http://schemas.microsoft.com/office/drawing/2014/main" id="{876A0E50-06B0-458F-A5F6-9597742F866A}"/>
                </a:ext>
              </a:extLst>
            </p:cNvPr>
            <p:cNvSpPr/>
            <p:nvPr/>
          </p:nvSpPr>
          <p:spPr bwMode="auto">
            <a:xfrm>
              <a:off x="3615359" y="5794672"/>
              <a:ext cx="60325" cy="95250"/>
            </a:xfrm>
            <a:custGeom>
              <a:avLst/>
              <a:gdLst>
                <a:gd name="T0" fmla="*/ 10 w 20"/>
                <a:gd name="T1" fmla="*/ 4 h 31"/>
                <a:gd name="T2" fmla="*/ 4 w 20"/>
                <a:gd name="T3" fmla="*/ 1 h 31"/>
                <a:gd name="T4" fmla="*/ 1 w 20"/>
                <a:gd name="T5" fmla="*/ 7 h 31"/>
                <a:gd name="T6" fmla="*/ 10 w 20"/>
                <a:gd name="T7" fmla="*/ 28 h 31"/>
                <a:gd name="T8" fmla="*/ 15 w 20"/>
                <a:gd name="T9" fmla="*/ 31 h 31"/>
                <a:gd name="T10" fmla="*/ 17 w 20"/>
                <a:gd name="T11" fmla="*/ 30 h 31"/>
                <a:gd name="T12" fmla="*/ 19 w 20"/>
                <a:gd name="T13" fmla="*/ 24 h 31"/>
                <a:gd name="T14" fmla="*/ 10 w 20"/>
                <a:gd name="T1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31">
                  <a:moveTo>
                    <a:pt x="10" y="4"/>
                  </a:moveTo>
                  <a:cubicBezTo>
                    <a:pt x="9" y="1"/>
                    <a:pt x="6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4" y="14"/>
                    <a:pt x="7" y="21"/>
                    <a:pt x="10" y="28"/>
                  </a:cubicBezTo>
                  <a:cubicBezTo>
                    <a:pt x="11" y="30"/>
                    <a:pt x="13" y="31"/>
                    <a:pt x="15" y="31"/>
                  </a:cubicBezTo>
                  <a:cubicBezTo>
                    <a:pt x="15" y="31"/>
                    <a:pt x="16" y="30"/>
                    <a:pt x="17" y="30"/>
                  </a:cubicBezTo>
                  <a:cubicBezTo>
                    <a:pt x="19" y="29"/>
                    <a:pt x="20" y="26"/>
                    <a:pt x="19" y="24"/>
                  </a:cubicBezTo>
                  <a:cubicBezTo>
                    <a:pt x="16" y="17"/>
                    <a:pt x="13" y="11"/>
                    <a:pt x="10" y="4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任意多边形 212">
              <a:extLst>
                <a:ext uri="{FF2B5EF4-FFF2-40B4-BE49-F238E27FC236}">
                  <a16:creationId xmlns:a16="http://schemas.microsoft.com/office/drawing/2014/main" id="{D5DF8C11-9D63-4869-B3A5-9E1E8A0F9616}"/>
                </a:ext>
              </a:extLst>
            </p:cNvPr>
            <p:cNvSpPr/>
            <p:nvPr/>
          </p:nvSpPr>
          <p:spPr bwMode="auto">
            <a:xfrm>
              <a:off x="3672509" y="5916910"/>
              <a:ext cx="65088" cy="92075"/>
            </a:xfrm>
            <a:custGeom>
              <a:avLst/>
              <a:gdLst>
                <a:gd name="T0" fmla="*/ 9 w 21"/>
                <a:gd name="T1" fmla="*/ 3 h 30"/>
                <a:gd name="T2" fmla="*/ 3 w 21"/>
                <a:gd name="T3" fmla="*/ 1 h 30"/>
                <a:gd name="T4" fmla="*/ 1 w 21"/>
                <a:gd name="T5" fmla="*/ 7 h 30"/>
                <a:gd name="T6" fmla="*/ 11 w 21"/>
                <a:gd name="T7" fmla="*/ 27 h 30"/>
                <a:gd name="T8" fmla="*/ 15 w 21"/>
                <a:gd name="T9" fmla="*/ 30 h 30"/>
                <a:gd name="T10" fmla="*/ 18 w 21"/>
                <a:gd name="T11" fmla="*/ 29 h 30"/>
                <a:gd name="T12" fmla="*/ 19 w 21"/>
                <a:gd name="T13" fmla="*/ 23 h 30"/>
                <a:gd name="T14" fmla="*/ 9 w 21"/>
                <a:gd name="T1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0">
                  <a:moveTo>
                    <a:pt x="9" y="3"/>
                  </a:moveTo>
                  <a:cubicBezTo>
                    <a:pt x="8" y="1"/>
                    <a:pt x="5" y="0"/>
                    <a:pt x="3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4" y="14"/>
                    <a:pt x="8" y="21"/>
                    <a:pt x="11" y="27"/>
                  </a:cubicBezTo>
                  <a:cubicBezTo>
                    <a:pt x="12" y="29"/>
                    <a:pt x="14" y="30"/>
                    <a:pt x="15" y="30"/>
                  </a:cubicBezTo>
                  <a:cubicBezTo>
                    <a:pt x="16" y="30"/>
                    <a:pt x="17" y="29"/>
                    <a:pt x="18" y="29"/>
                  </a:cubicBezTo>
                  <a:cubicBezTo>
                    <a:pt x="20" y="28"/>
                    <a:pt x="21" y="25"/>
                    <a:pt x="19" y="23"/>
                  </a:cubicBezTo>
                  <a:cubicBezTo>
                    <a:pt x="16" y="16"/>
                    <a:pt x="12" y="10"/>
                    <a:pt x="9" y="3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任意多边形 217">
              <a:extLst>
                <a:ext uri="{FF2B5EF4-FFF2-40B4-BE49-F238E27FC236}">
                  <a16:creationId xmlns:a16="http://schemas.microsoft.com/office/drawing/2014/main" id="{D10CAE78-F6CB-416E-8325-BBFBF2F7FEE4}"/>
                </a:ext>
              </a:extLst>
            </p:cNvPr>
            <p:cNvSpPr/>
            <p:nvPr/>
          </p:nvSpPr>
          <p:spPr bwMode="auto">
            <a:xfrm>
              <a:off x="4802809" y="2941935"/>
              <a:ext cx="95250" cy="52388"/>
            </a:xfrm>
            <a:custGeom>
              <a:avLst/>
              <a:gdLst>
                <a:gd name="T0" fmla="*/ 5 w 31"/>
                <a:gd name="T1" fmla="*/ 17 h 17"/>
                <a:gd name="T2" fmla="*/ 6 w 31"/>
                <a:gd name="T3" fmla="*/ 17 h 17"/>
                <a:gd name="T4" fmla="*/ 27 w 31"/>
                <a:gd name="T5" fmla="*/ 9 h 17"/>
                <a:gd name="T6" fmla="*/ 30 w 31"/>
                <a:gd name="T7" fmla="*/ 3 h 17"/>
                <a:gd name="T8" fmla="*/ 24 w 31"/>
                <a:gd name="T9" fmla="*/ 0 h 17"/>
                <a:gd name="T10" fmla="*/ 3 w 31"/>
                <a:gd name="T11" fmla="*/ 8 h 17"/>
                <a:gd name="T12" fmla="*/ 1 w 31"/>
                <a:gd name="T13" fmla="*/ 14 h 17"/>
                <a:gd name="T14" fmla="*/ 5 w 31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7">
                  <a:moveTo>
                    <a:pt x="5" y="17"/>
                  </a:moveTo>
                  <a:cubicBezTo>
                    <a:pt x="5" y="17"/>
                    <a:pt x="6" y="17"/>
                    <a:pt x="6" y="17"/>
                  </a:cubicBezTo>
                  <a:cubicBezTo>
                    <a:pt x="13" y="14"/>
                    <a:pt x="20" y="12"/>
                    <a:pt x="27" y="9"/>
                  </a:cubicBezTo>
                  <a:cubicBezTo>
                    <a:pt x="30" y="8"/>
                    <a:pt x="31" y="6"/>
                    <a:pt x="30" y="3"/>
                  </a:cubicBezTo>
                  <a:cubicBezTo>
                    <a:pt x="29" y="1"/>
                    <a:pt x="27" y="0"/>
                    <a:pt x="24" y="0"/>
                  </a:cubicBezTo>
                  <a:cubicBezTo>
                    <a:pt x="17" y="3"/>
                    <a:pt x="10" y="6"/>
                    <a:pt x="3" y="8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1" y="16"/>
                    <a:pt x="3" y="17"/>
                    <a:pt x="5" y="1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任意多边形 220">
              <a:extLst>
                <a:ext uri="{FF2B5EF4-FFF2-40B4-BE49-F238E27FC236}">
                  <a16:creationId xmlns:a16="http://schemas.microsoft.com/office/drawing/2014/main" id="{C2ADD637-A8A9-4567-93A9-989B8ABF0CA0}"/>
                </a:ext>
              </a:extLst>
            </p:cNvPr>
            <p:cNvSpPr/>
            <p:nvPr/>
          </p:nvSpPr>
          <p:spPr bwMode="auto">
            <a:xfrm>
              <a:off x="4677396" y="2987972"/>
              <a:ext cx="95250" cy="58738"/>
            </a:xfrm>
            <a:custGeom>
              <a:avLst/>
              <a:gdLst>
                <a:gd name="T0" fmla="*/ 6 w 31"/>
                <a:gd name="T1" fmla="*/ 19 h 19"/>
                <a:gd name="T2" fmla="*/ 8 w 31"/>
                <a:gd name="T3" fmla="*/ 19 h 19"/>
                <a:gd name="T4" fmla="*/ 28 w 31"/>
                <a:gd name="T5" fmla="*/ 10 h 19"/>
                <a:gd name="T6" fmla="*/ 30 w 31"/>
                <a:gd name="T7" fmla="*/ 4 h 19"/>
                <a:gd name="T8" fmla="*/ 24 w 31"/>
                <a:gd name="T9" fmla="*/ 1 h 19"/>
                <a:gd name="T10" fmla="*/ 4 w 31"/>
                <a:gd name="T11" fmla="*/ 11 h 19"/>
                <a:gd name="T12" fmla="*/ 2 w 31"/>
                <a:gd name="T13" fmla="*/ 17 h 19"/>
                <a:gd name="T14" fmla="*/ 6 w 31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9">
                  <a:moveTo>
                    <a:pt x="6" y="19"/>
                  </a:moveTo>
                  <a:cubicBezTo>
                    <a:pt x="6" y="19"/>
                    <a:pt x="7" y="19"/>
                    <a:pt x="8" y="19"/>
                  </a:cubicBezTo>
                  <a:cubicBezTo>
                    <a:pt x="14" y="16"/>
                    <a:pt x="21" y="13"/>
                    <a:pt x="28" y="10"/>
                  </a:cubicBezTo>
                  <a:cubicBezTo>
                    <a:pt x="30" y="9"/>
                    <a:pt x="31" y="6"/>
                    <a:pt x="30" y="4"/>
                  </a:cubicBezTo>
                  <a:cubicBezTo>
                    <a:pt x="29" y="1"/>
                    <a:pt x="27" y="0"/>
                    <a:pt x="24" y="1"/>
                  </a:cubicBezTo>
                  <a:cubicBezTo>
                    <a:pt x="17" y="4"/>
                    <a:pt x="10" y="7"/>
                    <a:pt x="4" y="11"/>
                  </a:cubicBezTo>
                  <a:cubicBezTo>
                    <a:pt x="1" y="12"/>
                    <a:pt x="0" y="14"/>
                    <a:pt x="2" y="17"/>
                  </a:cubicBezTo>
                  <a:cubicBezTo>
                    <a:pt x="2" y="18"/>
                    <a:pt x="4" y="19"/>
                    <a:pt x="6" y="1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任意多边形 221">
              <a:extLst>
                <a:ext uri="{FF2B5EF4-FFF2-40B4-BE49-F238E27FC236}">
                  <a16:creationId xmlns:a16="http://schemas.microsoft.com/office/drawing/2014/main" id="{803788F3-18A5-4267-A0AC-ABCBE8560795}"/>
                </a:ext>
              </a:extLst>
            </p:cNvPr>
            <p:cNvSpPr/>
            <p:nvPr/>
          </p:nvSpPr>
          <p:spPr bwMode="auto">
            <a:xfrm>
              <a:off x="3648696" y="3975397"/>
              <a:ext cx="63500" cy="92075"/>
            </a:xfrm>
            <a:custGeom>
              <a:avLst/>
              <a:gdLst>
                <a:gd name="T0" fmla="*/ 4 w 21"/>
                <a:gd name="T1" fmla="*/ 29 h 30"/>
                <a:gd name="T2" fmla="*/ 5 w 21"/>
                <a:gd name="T3" fmla="*/ 30 h 30"/>
                <a:gd name="T4" fmla="*/ 10 w 21"/>
                <a:gd name="T5" fmla="*/ 27 h 30"/>
                <a:gd name="T6" fmla="*/ 20 w 21"/>
                <a:gd name="T7" fmla="*/ 7 h 30"/>
                <a:gd name="T8" fmla="*/ 18 w 21"/>
                <a:gd name="T9" fmla="*/ 1 h 30"/>
                <a:gd name="T10" fmla="*/ 11 w 21"/>
                <a:gd name="T11" fmla="*/ 3 h 30"/>
                <a:gd name="T12" fmla="*/ 1 w 21"/>
                <a:gd name="T13" fmla="*/ 23 h 30"/>
                <a:gd name="T14" fmla="*/ 4 w 21"/>
                <a:gd name="T15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0">
                  <a:moveTo>
                    <a:pt x="4" y="29"/>
                  </a:moveTo>
                  <a:cubicBezTo>
                    <a:pt x="4" y="30"/>
                    <a:pt x="5" y="30"/>
                    <a:pt x="5" y="30"/>
                  </a:cubicBezTo>
                  <a:cubicBezTo>
                    <a:pt x="7" y="30"/>
                    <a:pt x="9" y="29"/>
                    <a:pt x="10" y="27"/>
                  </a:cubicBezTo>
                  <a:cubicBezTo>
                    <a:pt x="13" y="21"/>
                    <a:pt x="16" y="14"/>
                    <a:pt x="20" y="7"/>
                  </a:cubicBezTo>
                  <a:cubicBezTo>
                    <a:pt x="21" y="5"/>
                    <a:pt x="20" y="2"/>
                    <a:pt x="18" y="1"/>
                  </a:cubicBezTo>
                  <a:cubicBezTo>
                    <a:pt x="15" y="0"/>
                    <a:pt x="13" y="1"/>
                    <a:pt x="11" y="3"/>
                  </a:cubicBezTo>
                  <a:cubicBezTo>
                    <a:pt x="8" y="10"/>
                    <a:pt x="5" y="17"/>
                    <a:pt x="1" y="23"/>
                  </a:cubicBezTo>
                  <a:cubicBezTo>
                    <a:pt x="0" y="26"/>
                    <a:pt x="1" y="28"/>
                    <a:pt x="4" y="2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" name="任意多边形 226">
              <a:extLst>
                <a:ext uri="{FF2B5EF4-FFF2-40B4-BE49-F238E27FC236}">
                  <a16:creationId xmlns:a16="http://schemas.microsoft.com/office/drawing/2014/main" id="{09FAAFF8-2F3B-40BC-A206-EB4FC56A0A3F}"/>
                </a:ext>
              </a:extLst>
            </p:cNvPr>
            <p:cNvSpPr/>
            <p:nvPr/>
          </p:nvSpPr>
          <p:spPr bwMode="auto">
            <a:xfrm>
              <a:off x="3856659" y="3638847"/>
              <a:ext cx="74613" cy="82550"/>
            </a:xfrm>
            <a:custGeom>
              <a:avLst/>
              <a:gdLst>
                <a:gd name="T0" fmla="*/ 2 w 24"/>
                <a:gd name="T1" fmla="*/ 26 h 27"/>
                <a:gd name="T2" fmla="*/ 5 w 24"/>
                <a:gd name="T3" fmla="*/ 27 h 27"/>
                <a:gd name="T4" fmla="*/ 9 w 24"/>
                <a:gd name="T5" fmla="*/ 25 h 27"/>
                <a:gd name="T6" fmla="*/ 22 w 24"/>
                <a:gd name="T7" fmla="*/ 8 h 27"/>
                <a:gd name="T8" fmla="*/ 21 w 24"/>
                <a:gd name="T9" fmla="*/ 1 h 27"/>
                <a:gd name="T10" fmla="*/ 15 w 24"/>
                <a:gd name="T11" fmla="*/ 2 h 27"/>
                <a:gd name="T12" fmla="*/ 1 w 24"/>
                <a:gd name="T13" fmla="*/ 20 h 27"/>
                <a:gd name="T14" fmla="*/ 2 w 24"/>
                <a:gd name="T15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7">
                  <a:moveTo>
                    <a:pt x="2" y="26"/>
                  </a:moveTo>
                  <a:cubicBezTo>
                    <a:pt x="3" y="27"/>
                    <a:pt x="4" y="27"/>
                    <a:pt x="5" y="27"/>
                  </a:cubicBezTo>
                  <a:cubicBezTo>
                    <a:pt x="6" y="27"/>
                    <a:pt x="8" y="26"/>
                    <a:pt x="9" y="25"/>
                  </a:cubicBezTo>
                  <a:cubicBezTo>
                    <a:pt x="13" y="19"/>
                    <a:pt x="17" y="13"/>
                    <a:pt x="22" y="8"/>
                  </a:cubicBezTo>
                  <a:cubicBezTo>
                    <a:pt x="24" y="6"/>
                    <a:pt x="23" y="3"/>
                    <a:pt x="21" y="1"/>
                  </a:cubicBezTo>
                  <a:cubicBezTo>
                    <a:pt x="19" y="0"/>
                    <a:pt x="16" y="0"/>
                    <a:pt x="15" y="2"/>
                  </a:cubicBezTo>
                  <a:cubicBezTo>
                    <a:pt x="10" y="8"/>
                    <a:pt x="6" y="14"/>
                    <a:pt x="1" y="20"/>
                  </a:cubicBezTo>
                  <a:cubicBezTo>
                    <a:pt x="0" y="22"/>
                    <a:pt x="0" y="25"/>
                    <a:pt x="2" y="26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" name="任意多边形 228">
              <a:extLst>
                <a:ext uri="{FF2B5EF4-FFF2-40B4-BE49-F238E27FC236}">
                  <a16:creationId xmlns:a16="http://schemas.microsoft.com/office/drawing/2014/main" id="{13E11290-8933-46F7-B1D7-226F313038C8}"/>
                </a:ext>
              </a:extLst>
            </p:cNvPr>
            <p:cNvSpPr/>
            <p:nvPr/>
          </p:nvSpPr>
          <p:spPr bwMode="auto">
            <a:xfrm>
              <a:off x="4444034" y="3111797"/>
              <a:ext cx="88900" cy="63500"/>
            </a:xfrm>
            <a:custGeom>
              <a:avLst/>
              <a:gdLst>
                <a:gd name="T0" fmla="*/ 5 w 29"/>
                <a:gd name="T1" fmla="*/ 21 h 21"/>
                <a:gd name="T2" fmla="*/ 7 w 29"/>
                <a:gd name="T3" fmla="*/ 20 h 21"/>
                <a:gd name="T4" fmla="*/ 26 w 29"/>
                <a:gd name="T5" fmla="*/ 9 h 21"/>
                <a:gd name="T6" fmla="*/ 28 w 29"/>
                <a:gd name="T7" fmla="*/ 3 h 21"/>
                <a:gd name="T8" fmla="*/ 22 w 29"/>
                <a:gd name="T9" fmla="*/ 1 h 21"/>
                <a:gd name="T10" fmla="*/ 3 w 29"/>
                <a:gd name="T11" fmla="*/ 13 h 21"/>
                <a:gd name="T12" fmla="*/ 1 w 29"/>
                <a:gd name="T13" fmla="*/ 19 h 21"/>
                <a:gd name="T14" fmla="*/ 5 w 29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1">
                  <a:moveTo>
                    <a:pt x="5" y="21"/>
                  </a:moveTo>
                  <a:cubicBezTo>
                    <a:pt x="6" y="21"/>
                    <a:pt x="7" y="21"/>
                    <a:pt x="7" y="20"/>
                  </a:cubicBezTo>
                  <a:cubicBezTo>
                    <a:pt x="14" y="17"/>
                    <a:pt x="20" y="13"/>
                    <a:pt x="26" y="9"/>
                  </a:cubicBezTo>
                  <a:cubicBezTo>
                    <a:pt x="29" y="8"/>
                    <a:pt x="29" y="5"/>
                    <a:pt x="28" y="3"/>
                  </a:cubicBezTo>
                  <a:cubicBezTo>
                    <a:pt x="27" y="0"/>
                    <a:pt x="24" y="0"/>
                    <a:pt x="22" y="1"/>
                  </a:cubicBezTo>
                  <a:cubicBezTo>
                    <a:pt x="15" y="5"/>
                    <a:pt x="9" y="9"/>
                    <a:pt x="3" y="13"/>
                  </a:cubicBezTo>
                  <a:cubicBezTo>
                    <a:pt x="0" y="14"/>
                    <a:pt x="0" y="17"/>
                    <a:pt x="1" y="19"/>
                  </a:cubicBezTo>
                  <a:cubicBezTo>
                    <a:pt x="2" y="20"/>
                    <a:pt x="3" y="21"/>
                    <a:pt x="5" y="2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" name="任意多边形 229">
              <a:extLst>
                <a:ext uri="{FF2B5EF4-FFF2-40B4-BE49-F238E27FC236}">
                  <a16:creationId xmlns:a16="http://schemas.microsoft.com/office/drawing/2014/main" id="{4FD0F8D2-C1B3-457C-9884-3FFA58C760F7}"/>
                </a:ext>
              </a:extLst>
            </p:cNvPr>
            <p:cNvSpPr/>
            <p:nvPr/>
          </p:nvSpPr>
          <p:spPr bwMode="auto">
            <a:xfrm>
              <a:off x="3780459" y="3746797"/>
              <a:ext cx="69850" cy="85725"/>
            </a:xfrm>
            <a:custGeom>
              <a:avLst/>
              <a:gdLst>
                <a:gd name="T0" fmla="*/ 3 w 23"/>
                <a:gd name="T1" fmla="*/ 28 h 28"/>
                <a:gd name="T2" fmla="*/ 5 w 23"/>
                <a:gd name="T3" fmla="*/ 28 h 28"/>
                <a:gd name="T4" fmla="*/ 9 w 23"/>
                <a:gd name="T5" fmla="*/ 26 h 28"/>
                <a:gd name="T6" fmla="*/ 21 w 23"/>
                <a:gd name="T7" fmla="*/ 8 h 28"/>
                <a:gd name="T8" fmla="*/ 20 w 23"/>
                <a:gd name="T9" fmla="*/ 1 h 28"/>
                <a:gd name="T10" fmla="*/ 14 w 23"/>
                <a:gd name="T11" fmla="*/ 2 h 28"/>
                <a:gd name="T12" fmla="*/ 1 w 23"/>
                <a:gd name="T13" fmla="*/ 21 h 28"/>
                <a:gd name="T14" fmla="*/ 3 w 23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8">
                  <a:moveTo>
                    <a:pt x="3" y="28"/>
                  </a:moveTo>
                  <a:cubicBezTo>
                    <a:pt x="3" y="28"/>
                    <a:pt x="4" y="28"/>
                    <a:pt x="5" y="28"/>
                  </a:cubicBezTo>
                  <a:cubicBezTo>
                    <a:pt x="7" y="28"/>
                    <a:pt x="8" y="28"/>
                    <a:pt x="9" y="26"/>
                  </a:cubicBezTo>
                  <a:cubicBezTo>
                    <a:pt x="13" y="20"/>
                    <a:pt x="17" y="14"/>
                    <a:pt x="21" y="8"/>
                  </a:cubicBezTo>
                  <a:cubicBezTo>
                    <a:pt x="23" y="6"/>
                    <a:pt x="22" y="3"/>
                    <a:pt x="20" y="1"/>
                  </a:cubicBezTo>
                  <a:cubicBezTo>
                    <a:pt x="18" y="0"/>
                    <a:pt x="15" y="0"/>
                    <a:pt x="14" y="2"/>
                  </a:cubicBezTo>
                  <a:cubicBezTo>
                    <a:pt x="9" y="9"/>
                    <a:pt x="5" y="15"/>
                    <a:pt x="1" y="21"/>
                  </a:cubicBezTo>
                  <a:cubicBezTo>
                    <a:pt x="0" y="23"/>
                    <a:pt x="0" y="26"/>
                    <a:pt x="3" y="28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任意多边形 252">
              <a:extLst>
                <a:ext uri="{FF2B5EF4-FFF2-40B4-BE49-F238E27FC236}">
                  <a16:creationId xmlns:a16="http://schemas.microsoft.com/office/drawing/2014/main" id="{669CE590-FB9E-42B6-8CED-8A31A133C0A1}"/>
                </a:ext>
              </a:extLst>
            </p:cNvPr>
            <p:cNvSpPr/>
            <p:nvPr/>
          </p:nvSpPr>
          <p:spPr bwMode="auto">
            <a:xfrm>
              <a:off x="3139109" y="5350172"/>
              <a:ext cx="361950" cy="315913"/>
            </a:xfrm>
            <a:custGeom>
              <a:avLst/>
              <a:gdLst>
                <a:gd name="T0" fmla="*/ 32 w 118"/>
                <a:gd name="T1" fmla="*/ 103 h 103"/>
                <a:gd name="T2" fmla="*/ 92 w 118"/>
                <a:gd name="T3" fmla="*/ 0 h 103"/>
                <a:gd name="T4" fmla="*/ 32 w 118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03">
                  <a:moveTo>
                    <a:pt x="32" y="103"/>
                  </a:moveTo>
                  <a:cubicBezTo>
                    <a:pt x="32" y="103"/>
                    <a:pt x="0" y="52"/>
                    <a:pt x="92" y="0"/>
                  </a:cubicBezTo>
                  <a:cubicBezTo>
                    <a:pt x="92" y="0"/>
                    <a:pt x="118" y="92"/>
                    <a:pt x="32" y="103"/>
                  </a:cubicBezTo>
                  <a:close/>
                </a:path>
              </a:pathLst>
            </a:custGeom>
            <a:solidFill>
              <a:srgbClr val="E3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9" name="任意多边形 281">
              <a:extLst>
                <a:ext uri="{FF2B5EF4-FFF2-40B4-BE49-F238E27FC236}">
                  <a16:creationId xmlns:a16="http://schemas.microsoft.com/office/drawing/2014/main" id="{3FBE97D1-9FD1-4E45-A4D0-DBEB949A908E}"/>
                </a:ext>
              </a:extLst>
            </p:cNvPr>
            <p:cNvSpPr/>
            <p:nvPr/>
          </p:nvSpPr>
          <p:spPr bwMode="auto">
            <a:xfrm>
              <a:off x="4063034" y="5969297"/>
              <a:ext cx="125413" cy="138113"/>
            </a:xfrm>
            <a:custGeom>
              <a:avLst/>
              <a:gdLst>
                <a:gd name="T0" fmla="*/ 13 w 79"/>
                <a:gd name="T1" fmla="*/ 0 h 87"/>
                <a:gd name="T2" fmla="*/ 0 w 79"/>
                <a:gd name="T3" fmla="*/ 81 h 87"/>
                <a:gd name="T4" fmla="*/ 62 w 79"/>
                <a:gd name="T5" fmla="*/ 87 h 87"/>
                <a:gd name="T6" fmla="*/ 79 w 79"/>
                <a:gd name="T7" fmla="*/ 6 h 87"/>
                <a:gd name="T8" fmla="*/ 13 w 79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87">
                  <a:moveTo>
                    <a:pt x="13" y="0"/>
                  </a:moveTo>
                  <a:lnTo>
                    <a:pt x="0" y="81"/>
                  </a:lnTo>
                  <a:lnTo>
                    <a:pt x="62" y="87"/>
                  </a:lnTo>
                  <a:lnTo>
                    <a:pt x="79" y="6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0" name="任意多边形 282">
              <a:extLst>
                <a:ext uri="{FF2B5EF4-FFF2-40B4-BE49-F238E27FC236}">
                  <a16:creationId xmlns:a16="http://schemas.microsoft.com/office/drawing/2014/main" id="{778EB778-0EC8-4EEA-A8F9-B0BBF979E709}"/>
                </a:ext>
              </a:extLst>
            </p:cNvPr>
            <p:cNvSpPr/>
            <p:nvPr/>
          </p:nvSpPr>
          <p:spPr bwMode="auto">
            <a:xfrm>
              <a:off x="4037634" y="6058197"/>
              <a:ext cx="298450" cy="249238"/>
            </a:xfrm>
            <a:custGeom>
              <a:avLst/>
              <a:gdLst>
                <a:gd name="T0" fmla="*/ 23 w 97"/>
                <a:gd name="T1" fmla="*/ 7 h 81"/>
                <a:gd name="T2" fmla="*/ 43 w 97"/>
                <a:gd name="T3" fmla="*/ 6 h 81"/>
                <a:gd name="T4" fmla="*/ 80 w 97"/>
                <a:gd name="T5" fmla="*/ 48 h 81"/>
                <a:gd name="T6" fmla="*/ 82 w 97"/>
                <a:gd name="T7" fmla="*/ 81 h 81"/>
                <a:gd name="T8" fmla="*/ 0 w 97"/>
                <a:gd name="T9" fmla="*/ 58 h 81"/>
                <a:gd name="T10" fmla="*/ 5 w 97"/>
                <a:gd name="T11" fmla="*/ 11 h 81"/>
                <a:gd name="T12" fmla="*/ 23 w 97"/>
                <a:gd name="T13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81">
                  <a:moveTo>
                    <a:pt x="23" y="7"/>
                  </a:moveTo>
                  <a:cubicBezTo>
                    <a:pt x="23" y="7"/>
                    <a:pt x="39" y="5"/>
                    <a:pt x="43" y="6"/>
                  </a:cubicBezTo>
                  <a:cubicBezTo>
                    <a:pt x="48" y="7"/>
                    <a:pt x="71" y="44"/>
                    <a:pt x="80" y="48"/>
                  </a:cubicBezTo>
                  <a:cubicBezTo>
                    <a:pt x="97" y="54"/>
                    <a:pt x="93" y="81"/>
                    <a:pt x="82" y="81"/>
                  </a:cubicBezTo>
                  <a:cubicBezTo>
                    <a:pt x="50" y="80"/>
                    <a:pt x="0" y="58"/>
                    <a:pt x="0" y="58"/>
                  </a:cubicBezTo>
                  <a:cubicBezTo>
                    <a:pt x="0" y="58"/>
                    <a:pt x="1" y="22"/>
                    <a:pt x="5" y="11"/>
                  </a:cubicBezTo>
                  <a:cubicBezTo>
                    <a:pt x="9" y="0"/>
                    <a:pt x="14" y="9"/>
                    <a:pt x="23" y="7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1" name="任意多边形 283">
              <a:extLst>
                <a:ext uri="{FF2B5EF4-FFF2-40B4-BE49-F238E27FC236}">
                  <a16:creationId xmlns:a16="http://schemas.microsoft.com/office/drawing/2014/main" id="{30AB8E2E-71A0-49D3-BE59-D093D63EDF0C}"/>
                </a:ext>
              </a:extLst>
            </p:cNvPr>
            <p:cNvSpPr/>
            <p:nvPr/>
          </p:nvSpPr>
          <p:spPr bwMode="auto">
            <a:xfrm>
              <a:off x="4164634" y="6140747"/>
              <a:ext cx="92075" cy="42863"/>
            </a:xfrm>
            <a:custGeom>
              <a:avLst/>
              <a:gdLst>
                <a:gd name="T0" fmla="*/ 3 w 30"/>
                <a:gd name="T1" fmla="*/ 14 h 14"/>
                <a:gd name="T2" fmla="*/ 1 w 30"/>
                <a:gd name="T3" fmla="*/ 14 h 14"/>
                <a:gd name="T4" fmla="*/ 1 w 30"/>
                <a:gd name="T5" fmla="*/ 11 h 14"/>
                <a:gd name="T6" fmla="*/ 15 w 30"/>
                <a:gd name="T7" fmla="*/ 2 h 14"/>
                <a:gd name="T8" fmla="*/ 29 w 30"/>
                <a:gd name="T9" fmla="*/ 6 h 14"/>
                <a:gd name="T10" fmla="*/ 29 w 30"/>
                <a:gd name="T11" fmla="*/ 9 h 14"/>
                <a:gd name="T12" fmla="*/ 26 w 30"/>
                <a:gd name="T13" fmla="*/ 9 h 14"/>
                <a:gd name="T14" fmla="*/ 16 w 30"/>
                <a:gd name="T15" fmla="*/ 6 h 14"/>
                <a:gd name="T16" fmla="*/ 4 w 30"/>
                <a:gd name="T17" fmla="*/ 14 h 14"/>
                <a:gd name="T18" fmla="*/ 3 w 30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14">
                  <a:moveTo>
                    <a:pt x="3" y="14"/>
                  </a:moveTo>
                  <a:cubicBezTo>
                    <a:pt x="2" y="14"/>
                    <a:pt x="1" y="14"/>
                    <a:pt x="1" y="14"/>
                  </a:cubicBezTo>
                  <a:cubicBezTo>
                    <a:pt x="0" y="13"/>
                    <a:pt x="0" y="12"/>
                    <a:pt x="1" y="11"/>
                  </a:cubicBezTo>
                  <a:cubicBezTo>
                    <a:pt x="1" y="10"/>
                    <a:pt x="8" y="4"/>
                    <a:pt x="15" y="2"/>
                  </a:cubicBezTo>
                  <a:cubicBezTo>
                    <a:pt x="24" y="0"/>
                    <a:pt x="29" y="6"/>
                    <a:pt x="29" y="6"/>
                  </a:cubicBezTo>
                  <a:cubicBezTo>
                    <a:pt x="30" y="7"/>
                    <a:pt x="30" y="9"/>
                    <a:pt x="29" y="9"/>
                  </a:cubicBezTo>
                  <a:cubicBezTo>
                    <a:pt x="28" y="10"/>
                    <a:pt x="27" y="10"/>
                    <a:pt x="26" y="9"/>
                  </a:cubicBezTo>
                  <a:cubicBezTo>
                    <a:pt x="26" y="9"/>
                    <a:pt x="22" y="5"/>
                    <a:pt x="16" y="6"/>
                  </a:cubicBezTo>
                  <a:cubicBezTo>
                    <a:pt x="10" y="7"/>
                    <a:pt x="4" y="14"/>
                    <a:pt x="4" y="14"/>
                  </a:cubicBezTo>
                  <a:cubicBezTo>
                    <a:pt x="4" y="14"/>
                    <a:pt x="3" y="14"/>
                    <a:pt x="3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2" name="任意多边形 284">
              <a:extLst>
                <a:ext uri="{FF2B5EF4-FFF2-40B4-BE49-F238E27FC236}">
                  <a16:creationId xmlns:a16="http://schemas.microsoft.com/office/drawing/2014/main" id="{DA948915-1ABF-4BF0-9671-52B0C719772D}"/>
                </a:ext>
              </a:extLst>
            </p:cNvPr>
            <p:cNvSpPr/>
            <p:nvPr/>
          </p:nvSpPr>
          <p:spPr bwMode="auto">
            <a:xfrm>
              <a:off x="4148759" y="6116935"/>
              <a:ext cx="92075" cy="46038"/>
            </a:xfrm>
            <a:custGeom>
              <a:avLst/>
              <a:gdLst>
                <a:gd name="T0" fmla="*/ 3 w 30"/>
                <a:gd name="T1" fmla="*/ 15 h 15"/>
                <a:gd name="T2" fmla="*/ 1 w 30"/>
                <a:gd name="T3" fmla="*/ 14 h 15"/>
                <a:gd name="T4" fmla="*/ 1 w 30"/>
                <a:gd name="T5" fmla="*/ 11 h 15"/>
                <a:gd name="T6" fmla="*/ 15 w 30"/>
                <a:gd name="T7" fmla="*/ 2 h 15"/>
                <a:gd name="T8" fmla="*/ 30 w 30"/>
                <a:gd name="T9" fmla="*/ 7 h 15"/>
                <a:gd name="T10" fmla="*/ 29 w 30"/>
                <a:gd name="T11" fmla="*/ 10 h 15"/>
                <a:gd name="T12" fmla="*/ 26 w 30"/>
                <a:gd name="T13" fmla="*/ 10 h 15"/>
                <a:gd name="T14" fmla="*/ 16 w 30"/>
                <a:gd name="T15" fmla="*/ 7 h 15"/>
                <a:gd name="T16" fmla="*/ 4 w 30"/>
                <a:gd name="T17" fmla="*/ 14 h 15"/>
                <a:gd name="T18" fmla="*/ 3 w 30"/>
                <a:gd name="T1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15">
                  <a:moveTo>
                    <a:pt x="3" y="15"/>
                  </a:moveTo>
                  <a:cubicBezTo>
                    <a:pt x="2" y="15"/>
                    <a:pt x="2" y="15"/>
                    <a:pt x="1" y="14"/>
                  </a:cubicBezTo>
                  <a:cubicBezTo>
                    <a:pt x="0" y="13"/>
                    <a:pt x="0" y="12"/>
                    <a:pt x="1" y="11"/>
                  </a:cubicBezTo>
                  <a:cubicBezTo>
                    <a:pt x="1" y="11"/>
                    <a:pt x="8" y="4"/>
                    <a:pt x="15" y="2"/>
                  </a:cubicBezTo>
                  <a:cubicBezTo>
                    <a:pt x="24" y="0"/>
                    <a:pt x="29" y="7"/>
                    <a:pt x="30" y="7"/>
                  </a:cubicBezTo>
                  <a:cubicBezTo>
                    <a:pt x="30" y="8"/>
                    <a:pt x="30" y="9"/>
                    <a:pt x="29" y="10"/>
                  </a:cubicBezTo>
                  <a:cubicBezTo>
                    <a:pt x="28" y="11"/>
                    <a:pt x="27" y="11"/>
                    <a:pt x="26" y="10"/>
                  </a:cubicBezTo>
                  <a:cubicBezTo>
                    <a:pt x="26" y="9"/>
                    <a:pt x="22" y="5"/>
                    <a:pt x="16" y="7"/>
                  </a:cubicBezTo>
                  <a:cubicBezTo>
                    <a:pt x="10" y="8"/>
                    <a:pt x="4" y="14"/>
                    <a:pt x="4" y="14"/>
                  </a:cubicBezTo>
                  <a:cubicBezTo>
                    <a:pt x="4" y="15"/>
                    <a:pt x="3" y="15"/>
                    <a:pt x="3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任意多边形 285">
              <a:extLst>
                <a:ext uri="{FF2B5EF4-FFF2-40B4-BE49-F238E27FC236}">
                  <a16:creationId xmlns:a16="http://schemas.microsoft.com/office/drawing/2014/main" id="{122AE0E6-4445-4B49-88E4-6A09749549AD}"/>
                </a:ext>
              </a:extLst>
            </p:cNvPr>
            <p:cNvSpPr/>
            <p:nvPr/>
          </p:nvSpPr>
          <p:spPr bwMode="auto">
            <a:xfrm>
              <a:off x="4185271" y="6162972"/>
              <a:ext cx="92075" cy="42863"/>
            </a:xfrm>
            <a:custGeom>
              <a:avLst/>
              <a:gdLst>
                <a:gd name="T0" fmla="*/ 3 w 30"/>
                <a:gd name="T1" fmla="*/ 14 h 14"/>
                <a:gd name="T2" fmla="*/ 1 w 30"/>
                <a:gd name="T3" fmla="*/ 14 h 14"/>
                <a:gd name="T4" fmla="*/ 1 w 30"/>
                <a:gd name="T5" fmla="*/ 11 h 14"/>
                <a:gd name="T6" fmla="*/ 15 w 30"/>
                <a:gd name="T7" fmla="*/ 2 h 14"/>
                <a:gd name="T8" fmla="*/ 30 w 30"/>
                <a:gd name="T9" fmla="*/ 6 h 14"/>
                <a:gd name="T10" fmla="*/ 29 w 30"/>
                <a:gd name="T11" fmla="*/ 9 h 14"/>
                <a:gd name="T12" fmla="*/ 26 w 30"/>
                <a:gd name="T13" fmla="*/ 9 h 14"/>
                <a:gd name="T14" fmla="*/ 16 w 30"/>
                <a:gd name="T15" fmla="*/ 6 h 14"/>
                <a:gd name="T16" fmla="*/ 4 w 30"/>
                <a:gd name="T17" fmla="*/ 14 h 14"/>
                <a:gd name="T18" fmla="*/ 3 w 30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14">
                  <a:moveTo>
                    <a:pt x="3" y="14"/>
                  </a:moveTo>
                  <a:cubicBezTo>
                    <a:pt x="2" y="14"/>
                    <a:pt x="2" y="14"/>
                    <a:pt x="1" y="14"/>
                  </a:cubicBezTo>
                  <a:cubicBezTo>
                    <a:pt x="0" y="13"/>
                    <a:pt x="0" y="11"/>
                    <a:pt x="1" y="11"/>
                  </a:cubicBezTo>
                  <a:cubicBezTo>
                    <a:pt x="1" y="10"/>
                    <a:pt x="8" y="3"/>
                    <a:pt x="15" y="2"/>
                  </a:cubicBezTo>
                  <a:cubicBezTo>
                    <a:pt x="24" y="0"/>
                    <a:pt x="29" y="6"/>
                    <a:pt x="30" y="6"/>
                  </a:cubicBezTo>
                  <a:cubicBezTo>
                    <a:pt x="30" y="7"/>
                    <a:pt x="30" y="8"/>
                    <a:pt x="29" y="9"/>
                  </a:cubicBezTo>
                  <a:cubicBezTo>
                    <a:pt x="29" y="10"/>
                    <a:pt x="27" y="10"/>
                    <a:pt x="26" y="9"/>
                  </a:cubicBezTo>
                  <a:cubicBezTo>
                    <a:pt x="26" y="9"/>
                    <a:pt x="23" y="5"/>
                    <a:pt x="16" y="6"/>
                  </a:cubicBezTo>
                  <a:cubicBezTo>
                    <a:pt x="10" y="7"/>
                    <a:pt x="4" y="14"/>
                    <a:pt x="4" y="14"/>
                  </a:cubicBezTo>
                  <a:cubicBezTo>
                    <a:pt x="4" y="14"/>
                    <a:pt x="3" y="14"/>
                    <a:pt x="3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4" name="任意多边形 286">
              <a:extLst>
                <a:ext uri="{FF2B5EF4-FFF2-40B4-BE49-F238E27FC236}">
                  <a16:creationId xmlns:a16="http://schemas.microsoft.com/office/drawing/2014/main" id="{7A47BE8B-D0E3-4EA1-9240-781F38A18C3A}"/>
                </a:ext>
              </a:extLst>
            </p:cNvPr>
            <p:cNvSpPr/>
            <p:nvPr/>
          </p:nvSpPr>
          <p:spPr bwMode="auto">
            <a:xfrm>
              <a:off x="4047159" y="4386560"/>
              <a:ext cx="598488" cy="1641475"/>
            </a:xfrm>
            <a:custGeom>
              <a:avLst/>
              <a:gdLst>
                <a:gd name="T0" fmla="*/ 195 w 195"/>
                <a:gd name="T1" fmla="*/ 42 h 535"/>
                <a:gd name="T2" fmla="*/ 190 w 195"/>
                <a:gd name="T3" fmla="*/ 67 h 535"/>
                <a:gd name="T4" fmla="*/ 187 w 195"/>
                <a:gd name="T5" fmla="*/ 80 h 535"/>
                <a:gd name="T6" fmla="*/ 138 w 195"/>
                <a:gd name="T7" fmla="*/ 292 h 535"/>
                <a:gd name="T8" fmla="*/ 54 w 195"/>
                <a:gd name="T9" fmla="*/ 535 h 535"/>
                <a:gd name="T10" fmla="*/ 13 w 195"/>
                <a:gd name="T11" fmla="*/ 529 h 535"/>
                <a:gd name="T12" fmla="*/ 9 w 195"/>
                <a:gd name="T13" fmla="*/ 528 h 535"/>
                <a:gd name="T14" fmla="*/ 0 w 195"/>
                <a:gd name="T15" fmla="*/ 526 h 535"/>
                <a:gd name="T16" fmla="*/ 39 w 195"/>
                <a:gd name="T17" fmla="*/ 345 h 535"/>
                <a:gd name="T18" fmla="*/ 85 w 195"/>
                <a:gd name="T19" fmla="*/ 73 h 535"/>
                <a:gd name="T20" fmla="*/ 96 w 195"/>
                <a:gd name="T21" fmla="*/ 0 h 535"/>
                <a:gd name="T22" fmla="*/ 195 w 195"/>
                <a:gd name="T23" fmla="*/ 42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535">
                  <a:moveTo>
                    <a:pt x="195" y="42"/>
                  </a:moveTo>
                  <a:cubicBezTo>
                    <a:pt x="195" y="42"/>
                    <a:pt x="193" y="51"/>
                    <a:pt x="190" y="67"/>
                  </a:cubicBezTo>
                  <a:cubicBezTo>
                    <a:pt x="189" y="71"/>
                    <a:pt x="188" y="76"/>
                    <a:pt x="187" y="80"/>
                  </a:cubicBezTo>
                  <a:cubicBezTo>
                    <a:pt x="176" y="132"/>
                    <a:pt x="156" y="226"/>
                    <a:pt x="138" y="292"/>
                  </a:cubicBezTo>
                  <a:cubicBezTo>
                    <a:pt x="113" y="385"/>
                    <a:pt x="54" y="535"/>
                    <a:pt x="54" y="535"/>
                  </a:cubicBezTo>
                  <a:cubicBezTo>
                    <a:pt x="13" y="529"/>
                    <a:pt x="13" y="529"/>
                    <a:pt x="13" y="529"/>
                  </a:cubicBezTo>
                  <a:cubicBezTo>
                    <a:pt x="9" y="528"/>
                    <a:pt x="9" y="528"/>
                    <a:pt x="9" y="528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26"/>
                    <a:pt x="19" y="429"/>
                    <a:pt x="39" y="345"/>
                  </a:cubicBezTo>
                  <a:cubicBezTo>
                    <a:pt x="52" y="290"/>
                    <a:pt x="72" y="157"/>
                    <a:pt x="85" y="73"/>
                  </a:cubicBezTo>
                  <a:cubicBezTo>
                    <a:pt x="91" y="30"/>
                    <a:pt x="96" y="0"/>
                    <a:pt x="96" y="0"/>
                  </a:cubicBezTo>
                  <a:lnTo>
                    <a:pt x="195" y="42"/>
                  </a:ln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任意多边形 287">
              <a:extLst>
                <a:ext uri="{FF2B5EF4-FFF2-40B4-BE49-F238E27FC236}">
                  <a16:creationId xmlns:a16="http://schemas.microsoft.com/office/drawing/2014/main" id="{38D3AA18-3707-493B-8D36-C297E1A2F4DF}"/>
                </a:ext>
              </a:extLst>
            </p:cNvPr>
            <p:cNvSpPr/>
            <p:nvPr/>
          </p:nvSpPr>
          <p:spPr bwMode="auto">
            <a:xfrm>
              <a:off x="4309096" y="4386560"/>
              <a:ext cx="336550" cy="252413"/>
            </a:xfrm>
            <a:custGeom>
              <a:avLst/>
              <a:gdLst>
                <a:gd name="T0" fmla="*/ 110 w 110"/>
                <a:gd name="T1" fmla="*/ 42 h 82"/>
                <a:gd name="T2" fmla="*/ 105 w 110"/>
                <a:gd name="T3" fmla="*/ 67 h 82"/>
                <a:gd name="T4" fmla="*/ 102 w 110"/>
                <a:gd name="T5" fmla="*/ 80 h 82"/>
                <a:gd name="T6" fmla="*/ 0 w 110"/>
                <a:gd name="T7" fmla="*/ 73 h 82"/>
                <a:gd name="T8" fmla="*/ 11 w 110"/>
                <a:gd name="T9" fmla="*/ 0 h 82"/>
                <a:gd name="T10" fmla="*/ 110 w 110"/>
                <a:gd name="T11" fmla="*/ 4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0" h="82">
                  <a:moveTo>
                    <a:pt x="110" y="42"/>
                  </a:moveTo>
                  <a:cubicBezTo>
                    <a:pt x="110" y="42"/>
                    <a:pt x="108" y="51"/>
                    <a:pt x="105" y="67"/>
                  </a:cubicBezTo>
                  <a:cubicBezTo>
                    <a:pt x="104" y="71"/>
                    <a:pt x="103" y="76"/>
                    <a:pt x="102" y="80"/>
                  </a:cubicBezTo>
                  <a:cubicBezTo>
                    <a:pt x="83" y="82"/>
                    <a:pt x="31" y="77"/>
                    <a:pt x="0" y="73"/>
                  </a:cubicBezTo>
                  <a:cubicBezTo>
                    <a:pt x="6" y="30"/>
                    <a:pt x="11" y="0"/>
                    <a:pt x="11" y="0"/>
                  </a:cubicBezTo>
                  <a:lnTo>
                    <a:pt x="110" y="42"/>
                  </a:ln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6" name="任意多边形 288">
              <a:extLst>
                <a:ext uri="{FF2B5EF4-FFF2-40B4-BE49-F238E27FC236}">
                  <a16:creationId xmlns:a16="http://schemas.microsoft.com/office/drawing/2014/main" id="{FD064989-D60E-49E9-9A8B-34415B785CF9}"/>
                </a:ext>
              </a:extLst>
            </p:cNvPr>
            <p:cNvSpPr/>
            <p:nvPr/>
          </p:nvSpPr>
          <p:spPr bwMode="auto">
            <a:xfrm>
              <a:off x="4075734" y="4556422"/>
              <a:ext cx="312738" cy="1452563"/>
            </a:xfrm>
            <a:custGeom>
              <a:avLst/>
              <a:gdLst>
                <a:gd name="T0" fmla="*/ 102 w 102"/>
                <a:gd name="T1" fmla="*/ 1 h 474"/>
                <a:gd name="T2" fmla="*/ 4 w 102"/>
                <a:gd name="T3" fmla="*/ 474 h 474"/>
                <a:gd name="T4" fmla="*/ 0 w 102"/>
                <a:gd name="T5" fmla="*/ 473 h 474"/>
                <a:gd name="T6" fmla="*/ 98 w 102"/>
                <a:gd name="T7" fmla="*/ 0 h 474"/>
                <a:gd name="T8" fmla="*/ 102 w 102"/>
                <a:gd name="T9" fmla="*/ 1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74">
                  <a:moveTo>
                    <a:pt x="102" y="1"/>
                  </a:moveTo>
                  <a:cubicBezTo>
                    <a:pt x="101" y="4"/>
                    <a:pt x="58" y="310"/>
                    <a:pt x="4" y="474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54" y="310"/>
                    <a:pt x="97" y="4"/>
                    <a:pt x="98" y="0"/>
                  </a:cubicBezTo>
                  <a:lnTo>
                    <a:pt x="102" y="1"/>
                  </a:ln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7" name="任意多边形 289">
              <a:extLst>
                <a:ext uri="{FF2B5EF4-FFF2-40B4-BE49-F238E27FC236}">
                  <a16:creationId xmlns:a16="http://schemas.microsoft.com/office/drawing/2014/main" id="{8D1E7CDE-BB0E-41E1-A004-38BFEDDAFBBB}"/>
                </a:ext>
              </a:extLst>
            </p:cNvPr>
            <p:cNvSpPr/>
            <p:nvPr/>
          </p:nvSpPr>
          <p:spPr bwMode="auto">
            <a:xfrm>
              <a:off x="4944096" y="6021685"/>
              <a:ext cx="111125" cy="122238"/>
            </a:xfrm>
            <a:custGeom>
              <a:avLst/>
              <a:gdLst>
                <a:gd name="T0" fmla="*/ 70 w 70"/>
                <a:gd name="T1" fmla="*/ 6 h 77"/>
                <a:gd name="T2" fmla="*/ 68 w 70"/>
                <a:gd name="T3" fmla="*/ 77 h 77"/>
                <a:gd name="T4" fmla="*/ 2 w 70"/>
                <a:gd name="T5" fmla="*/ 73 h 77"/>
                <a:gd name="T6" fmla="*/ 0 w 70"/>
                <a:gd name="T7" fmla="*/ 0 h 77"/>
                <a:gd name="T8" fmla="*/ 70 w 70"/>
                <a:gd name="T9" fmla="*/ 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7">
                  <a:moveTo>
                    <a:pt x="70" y="6"/>
                  </a:moveTo>
                  <a:lnTo>
                    <a:pt x="68" y="77"/>
                  </a:lnTo>
                  <a:lnTo>
                    <a:pt x="2" y="73"/>
                  </a:lnTo>
                  <a:lnTo>
                    <a:pt x="0" y="0"/>
                  </a:lnTo>
                  <a:lnTo>
                    <a:pt x="70" y="6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8" name="任意多边形 290">
              <a:extLst>
                <a:ext uri="{FF2B5EF4-FFF2-40B4-BE49-F238E27FC236}">
                  <a16:creationId xmlns:a16="http://schemas.microsoft.com/office/drawing/2014/main" id="{0F7D788F-B031-4BC2-961B-6C3AF4F06B37}"/>
                </a:ext>
              </a:extLst>
            </p:cNvPr>
            <p:cNvSpPr/>
            <p:nvPr/>
          </p:nvSpPr>
          <p:spPr bwMode="auto">
            <a:xfrm>
              <a:off x="4913934" y="6107410"/>
              <a:ext cx="392113" cy="200025"/>
            </a:xfrm>
            <a:custGeom>
              <a:avLst/>
              <a:gdLst>
                <a:gd name="T0" fmla="*/ 36 w 128"/>
                <a:gd name="T1" fmla="*/ 10 h 65"/>
                <a:gd name="T2" fmla="*/ 49 w 128"/>
                <a:gd name="T3" fmla="*/ 1 h 65"/>
                <a:gd name="T4" fmla="*/ 113 w 128"/>
                <a:gd name="T5" fmla="*/ 40 h 65"/>
                <a:gd name="T6" fmla="*/ 122 w 128"/>
                <a:gd name="T7" fmla="*/ 59 h 65"/>
                <a:gd name="T8" fmla="*/ 3 w 128"/>
                <a:gd name="T9" fmla="*/ 56 h 65"/>
                <a:gd name="T10" fmla="*/ 4 w 128"/>
                <a:gd name="T11" fmla="*/ 11 h 65"/>
                <a:gd name="T12" fmla="*/ 36 w 128"/>
                <a:gd name="T13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" h="65">
                  <a:moveTo>
                    <a:pt x="36" y="10"/>
                  </a:moveTo>
                  <a:cubicBezTo>
                    <a:pt x="36" y="10"/>
                    <a:pt x="43" y="1"/>
                    <a:pt x="49" y="1"/>
                  </a:cubicBezTo>
                  <a:cubicBezTo>
                    <a:pt x="55" y="2"/>
                    <a:pt x="98" y="37"/>
                    <a:pt x="113" y="40"/>
                  </a:cubicBezTo>
                  <a:cubicBezTo>
                    <a:pt x="128" y="43"/>
                    <a:pt x="125" y="54"/>
                    <a:pt x="122" y="59"/>
                  </a:cubicBezTo>
                  <a:cubicBezTo>
                    <a:pt x="119" y="65"/>
                    <a:pt x="3" y="56"/>
                    <a:pt x="3" y="56"/>
                  </a:cubicBezTo>
                  <a:cubicBezTo>
                    <a:pt x="3" y="56"/>
                    <a:pt x="0" y="22"/>
                    <a:pt x="4" y="11"/>
                  </a:cubicBezTo>
                  <a:cubicBezTo>
                    <a:pt x="7" y="0"/>
                    <a:pt x="24" y="13"/>
                    <a:pt x="36" y="1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9" name="任意多边形 291">
              <a:extLst>
                <a:ext uri="{FF2B5EF4-FFF2-40B4-BE49-F238E27FC236}">
                  <a16:creationId xmlns:a16="http://schemas.microsoft.com/office/drawing/2014/main" id="{DA5382DA-5A5E-441D-BD28-D10F8D6742C0}"/>
                </a:ext>
              </a:extLst>
            </p:cNvPr>
            <p:cNvSpPr/>
            <p:nvPr/>
          </p:nvSpPr>
          <p:spPr bwMode="auto">
            <a:xfrm>
              <a:off x="5088559" y="6156622"/>
              <a:ext cx="85725" cy="58738"/>
            </a:xfrm>
            <a:custGeom>
              <a:avLst/>
              <a:gdLst>
                <a:gd name="T0" fmla="*/ 3 w 28"/>
                <a:gd name="T1" fmla="*/ 19 h 19"/>
                <a:gd name="T2" fmla="*/ 1 w 28"/>
                <a:gd name="T3" fmla="*/ 19 h 19"/>
                <a:gd name="T4" fmla="*/ 1 w 28"/>
                <a:gd name="T5" fmla="*/ 16 h 19"/>
                <a:gd name="T6" fmla="*/ 12 w 28"/>
                <a:gd name="T7" fmla="*/ 4 h 19"/>
                <a:gd name="T8" fmla="*/ 26 w 28"/>
                <a:gd name="T9" fmla="*/ 5 h 19"/>
                <a:gd name="T10" fmla="*/ 27 w 28"/>
                <a:gd name="T11" fmla="*/ 8 h 19"/>
                <a:gd name="T12" fmla="*/ 24 w 28"/>
                <a:gd name="T13" fmla="*/ 9 h 19"/>
                <a:gd name="T14" fmla="*/ 13 w 28"/>
                <a:gd name="T15" fmla="*/ 8 h 19"/>
                <a:gd name="T16" fmla="*/ 4 w 28"/>
                <a:gd name="T17" fmla="*/ 18 h 19"/>
                <a:gd name="T18" fmla="*/ 3 w 28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9">
                  <a:moveTo>
                    <a:pt x="3" y="19"/>
                  </a:moveTo>
                  <a:cubicBezTo>
                    <a:pt x="2" y="19"/>
                    <a:pt x="2" y="19"/>
                    <a:pt x="1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1" y="15"/>
                    <a:pt x="5" y="7"/>
                    <a:pt x="12" y="4"/>
                  </a:cubicBezTo>
                  <a:cubicBezTo>
                    <a:pt x="20" y="0"/>
                    <a:pt x="26" y="5"/>
                    <a:pt x="26" y="5"/>
                  </a:cubicBezTo>
                  <a:cubicBezTo>
                    <a:pt x="27" y="6"/>
                    <a:pt x="28" y="7"/>
                    <a:pt x="27" y="8"/>
                  </a:cubicBezTo>
                  <a:cubicBezTo>
                    <a:pt x="26" y="9"/>
                    <a:pt x="25" y="9"/>
                    <a:pt x="24" y="9"/>
                  </a:cubicBezTo>
                  <a:cubicBezTo>
                    <a:pt x="24" y="8"/>
                    <a:pt x="19" y="5"/>
                    <a:pt x="13" y="8"/>
                  </a:cubicBezTo>
                  <a:cubicBezTo>
                    <a:pt x="8" y="11"/>
                    <a:pt x="4" y="18"/>
                    <a:pt x="4" y="18"/>
                  </a:cubicBezTo>
                  <a:cubicBezTo>
                    <a:pt x="4" y="18"/>
                    <a:pt x="3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0" name="任意多边形 292">
              <a:extLst>
                <a:ext uri="{FF2B5EF4-FFF2-40B4-BE49-F238E27FC236}">
                  <a16:creationId xmlns:a16="http://schemas.microsoft.com/office/drawing/2014/main" id="{E6C363AB-1A1B-4C7F-A47D-10642D67C448}"/>
                </a:ext>
              </a:extLst>
            </p:cNvPr>
            <p:cNvSpPr/>
            <p:nvPr/>
          </p:nvSpPr>
          <p:spPr bwMode="auto">
            <a:xfrm>
              <a:off x="5069509" y="6137572"/>
              <a:ext cx="82550" cy="58738"/>
            </a:xfrm>
            <a:custGeom>
              <a:avLst/>
              <a:gdLst>
                <a:gd name="T0" fmla="*/ 3 w 27"/>
                <a:gd name="T1" fmla="*/ 19 h 19"/>
                <a:gd name="T2" fmla="*/ 1 w 27"/>
                <a:gd name="T3" fmla="*/ 19 h 19"/>
                <a:gd name="T4" fmla="*/ 0 w 27"/>
                <a:gd name="T5" fmla="*/ 16 h 19"/>
                <a:gd name="T6" fmla="*/ 11 w 27"/>
                <a:gd name="T7" fmla="*/ 4 h 19"/>
                <a:gd name="T8" fmla="*/ 26 w 27"/>
                <a:gd name="T9" fmla="*/ 5 h 19"/>
                <a:gd name="T10" fmla="*/ 27 w 27"/>
                <a:gd name="T11" fmla="*/ 8 h 19"/>
                <a:gd name="T12" fmla="*/ 24 w 27"/>
                <a:gd name="T13" fmla="*/ 9 h 19"/>
                <a:gd name="T14" fmla="*/ 13 w 27"/>
                <a:gd name="T15" fmla="*/ 8 h 19"/>
                <a:gd name="T16" fmla="*/ 4 w 27"/>
                <a:gd name="T17" fmla="*/ 18 h 19"/>
                <a:gd name="T18" fmla="*/ 3 w 27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9">
                  <a:moveTo>
                    <a:pt x="3" y="19"/>
                  </a:moveTo>
                  <a:cubicBezTo>
                    <a:pt x="2" y="19"/>
                    <a:pt x="2" y="19"/>
                    <a:pt x="1" y="19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1" y="15"/>
                    <a:pt x="5" y="8"/>
                    <a:pt x="11" y="4"/>
                  </a:cubicBezTo>
                  <a:cubicBezTo>
                    <a:pt x="20" y="0"/>
                    <a:pt x="26" y="5"/>
                    <a:pt x="26" y="5"/>
                  </a:cubicBezTo>
                  <a:cubicBezTo>
                    <a:pt x="27" y="6"/>
                    <a:pt x="27" y="7"/>
                    <a:pt x="27" y="8"/>
                  </a:cubicBezTo>
                  <a:cubicBezTo>
                    <a:pt x="26" y="9"/>
                    <a:pt x="25" y="9"/>
                    <a:pt x="24" y="9"/>
                  </a:cubicBezTo>
                  <a:cubicBezTo>
                    <a:pt x="24" y="8"/>
                    <a:pt x="19" y="5"/>
                    <a:pt x="13" y="8"/>
                  </a:cubicBezTo>
                  <a:cubicBezTo>
                    <a:pt x="8" y="11"/>
                    <a:pt x="4" y="18"/>
                    <a:pt x="4" y="18"/>
                  </a:cubicBezTo>
                  <a:cubicBezTo>
                    <a:pt x="4" y="18"/>
                    <a:pt x="3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1" name="任意多边形 293">
              <a:extLst>
                <a:ext uri="{FF2B5EF4-FFF2-40B4-BE49-F238E27FC236}">
                  <a16:creationId xmlns:a16="http://schemas.microsoft.com/office/drawing/2014/main" id="{987F890E-97C6-428A-B558-6F9231B5EC54}"/>
                </a:ext>
              </a:extLst>
            </p:cNvPr>
            <p:cNvSpPr/>
            <p:nvPr/>
          </p:nvSpPr>
          <p:spPr bwMode="auto">
            <a:xfrm>
              <a:off x="5112371" y="6172497"/>
              <a:ext cx="85725" cy="57150"/>
            </a:xfrm>
            <a:custGeom>
              <a:avLst/>
              <a:gdLst>
                <a:gd name="T0" fmla="*/ 3 w 28"/>
                <a:gd name="T1" fmla="*/ 19 h 19"/>
                <a:gd name="T2" fmla="*/ 2 w 28"/>
                <a:gd name="T3" fmla="*/ 18 h 19"/>
                <a:gd name="T4" fmla="*/ 1 w 28"/>
                <a:gd name="T5" fmla="*/ 16 h 19"/>
                <a:gd name="T6" fmla="*/ 12 w 28"/>
                <a:gd name="T7" fmla="*/ 4 h 19"/>
                <a:gd name="T8" fmla="*/ 27 w 28"/>
                <a:gd name="T9" fmla="*/ 5 h 19"/>
                <a:gd name="T10" fmla="*/ 27 w 28"/>
                <a:gd name="T11" fmla="*/ 8 h 19"/>
                <a:gd name="T12" fmla="*/ 24 w 28"/>
                <a:gd name="T13" fmla="*/ 8 h 19"/>
                <a:gd name="T14" fmla="*/ 14 w 28"/>
                <a:gd name="T15" fmla="*/ 8 h 19"/>
                <a:gd name="T16" fmla="*/ 5 w 28"/>
                <a:gd name="T17" fmla="*/ 18 h 19"/>
                <a:gd name="T18" fmla="*/ 3 w 28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9">
                  <a:moveTo>
                    <a:pt x="3" y="19"/>
                  </a:moveTo>
                  <a:cubicBezTo>
                    <a:pt x="3" y="19"/>
                    <a:pt x="2" y="19"/>
                    <a:pt x="2" y="18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1" y="15"/>
                    <a:pt x="6" y="7"/>
                    <a:pt x="12" y="4"/>
                  </a:cubicBezTo>
                  <a:cubicBezTo>
                    <a:pt x="20" y="0"/>
                    <a:pt x="27" y="5"/>
                    <a:pt x="27" y="5"/>
                  </a:cubicBezTo>
                  <a:cubicBezTo>
                    <a:pt x="28" y="6"/>
                    <a:pt x="28" y="7"/>
                    <a:pt x="27" y="8"/>
                  </a:cubicBezTo>
                  <a:cubicBezTo>
                    <a:pt x="27" y="9"/>
                    <a:pt x="25" y="9"/>
                    <a:pt x="24" y="8"/>
                  </a:cubicBezTo>
                  <a:cubicBezTo>
                    <a:pt x="24" y="8"/>
                    <a:pt x="20" y="5"/>
                    <a:pt x="14" y="8"/>
                  </a:cubicBezTo>
                  <a:cubicBezTo>
                    <a:pt x="9" y="11"/>
                    <a:pt x="5" y="18"/>
                    <a:pt x="5" y="18"/>
                  </a:cubicBezTo>
                  <a:cubicBezTo>
                    <a:pt x="4" y="18"/>
                    <a:pt x="4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2" name="任意多边形 294">
              <a:extLst>
                <a:ext uri="{FF2B5EF4-FFF2-40B4-BE49-F238E27FC236}">
                  <a16:creationId xmlns:a16="http://schemas.microsoft.com/office/drawing/2014/main" id="{6DD64E5C-D347-43D1-9A98-233F476CADF5}"/>
                </a:ext>
              </a:extLst>
            </p:cNvPr>
            <p:cNvSpPr/>
            <p:nvPr/>
          </p:nvSpPr>
          <p:spPr bwMode="auto">
            <a:xfrm>
              <a:off x="4637709" y="4423072"/>
              <a:ext cx="477838" cy="1638300"/>
            </a:xfrm>
            <a:custGeom>
              <a:avLst/>
              <a:gdLst>
                <a:gd name="T0" fmla="*/ 142 w 156"/>
                <a:gd name="T1" fmla="*/ 534 h 534"/>
                <a:gd name="T2" fmla="*/ 108 w 156"/>
                <a:gd name="T3" fmla="*/ 532 h 534"/>
                <a:gd name="T4" fmla="*/ 104 w 156"/>
                <a:gd name="T5" fmla="*/ 531 h 534"/>
                <a:gd name="T6" fmla="*/ 95 w 156"/>
                <a:gd name="T7" fmla="*/ 531 h 534"/>
                <a:gd name="T8" fmla="*/ 66 w 156"/>
                <a:gd name="T9" fmla="*/ 280 h 534"/>
                <a:gd name="T10" fmla="*/ 15 w 156"/>
                <a:gd name="T11" fmla="*/ 67 h 534"/>
                <a:gd name="T12" fmla="*/ 3 w 156"/>
                <a:gd name="T13" fmla="*/ 24 h 534"/>
                <a:gd name="T14" fmla="*/ 0 w 156"/>
                <a:gd name="T15" fmla="*/ 12 h 534"/>
                <a:gd name="T16" fmla="*/ 113 w 156"/>
                <a:gd name="T17" fmla="*/ 0 h 534"/>
                <a:gd name="T18" fmla="*/ 114 w 156"/>
                <a:gd name="T19" fmla="*/ 7 h 534"/>
                <a:gd name="T20" fmla="*/ 121 w 156"/>
                <a:gd name="T21" fmla="*/ 56 h 534"/>
                <a:gd name="T22" fmla="*/ 144 w 156"/>
                <a:gd name="T23" fmla="*/ 257 h 534"/>
                <a:gd name="T24" fmla="*/ 142 w 156"/>
                <a:gd name="T25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" h="534">
                  <a:moveTo>
                    <a:pt x="142" y="534"/>
                  </a:moveTo>
                  <a:cubicBezTo>
                    <a:pt x="108" y="532"/>
                    <a:pt x="108" y="532"/>
                    <a:pt x="108" y="532"/>
                  </a:cubicBezTo>
                  <a:cubicBezTo>
                    <a:pt x="104" y="531"/>
                    <a:pt x="104" y="531"/>
                    <a:pt x="104" y="531"/>
                  </a:cubicBezTo>
                  <a:cubicBezTo>
                    <a:pt x="95" y="531"/>
                    <a:pt x="95" y="531"/>
                    <a:pt x="95" y="531"/>
                  </a:cubicBezTo>
                  <a:cubicBezTo>
                    <a:pt x="95" y="531"/>
                    <a:pt x="73" y="333"/>
                    <a:pt x="66" y="280"/>
                  </a:cubicBezTo>
                  <a:cubicBezTo>
                    <a:pt x="60" y="234"/>
                    <a:pt x="33" y="131"/>
                    <a:pt x="15" y="67"/>
                  </a:cubicBezTo>
                  <a:cubicBezTo>
                    <a:pt x="10" y="49"/>
                    <a:pt x="6" y="33"/>
                    <a:pt x="3" y="24"/>
                  </a:cubicBezTo>
                  <a:cubicBezTo>
                    <a:pt x="1" y="16"/>
                    <a:pt x="0" y="12"/>
                    <a:pt x="0" y="12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4" y="2"/>
                    <a:pt x="114" y="7"/>
                  </a:cubicBezTo>
                  <a:cubicBezTo>
                    <a:pt x="116" y="16"/>
                    <a:pt x="118" y="34"/>
                    <a:pt x="121" y="56"/>
                  </a:cubicBezTo>
                  <a:cubicBezTo>
                    <a:pt x="128" y="116"/>
                    <a:pt x="140" y="209"/>
                    <a:pt x="144" y="257"/>
                  </a:cubicBezTo>
                  <a:cubicBezTo>
                    <a:pt x="156" y="380"/>
                    <a:pt x="142" y="534"/>
                    <a:pt x="142" y="534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3" name="任意多边形 295">
              <a:extLst>
                <a:ext uri="{FF2B5EF4-FFF2-40B4-BE49-F238E27FC236}">
                  <a16:creationId xmlns:a16="http://schemas.microsoft.com/office/drawing/2014/main" id="{63C692B2-6AB5-49AA-AF61-4DFF65ED1568}"/>
                </a:ext>
              </a:extLst>
            </p:cNvPr>
            <p:cNvSpPr/>
            <p:nvPr/>
          </p:nvSpPr>
          <p:spPr bwMode="auto">
            <a:xfrm>
              <a:off x="4645646" y="4445297"/>
              <a:ext cx="363538" cy="184150"/>
            </a:xfrm>
            <a:custGeom>
              <a:avLst/>
              <a:gdLst>
                <a:gd name="T0" fmla="*/ 118 w 118"/>
                <a:gd name="T1" fmla="*/ 49 h 60"/>
                <a:gd name="T2" fmla="*/ 12 w 118"/>
                <a:gd name="T3" fmla="*/ 60 h 60"/>
                <a:gd name="T4" fmla="*/ 0 w 118"/>
                <a:gd name="T5" fmla="*/ 17 h 60"/>
                <a:gd name="T6" fmla="*/ 111 w 118"/>
                <a:gd name="T7" fmla="*/ 0 h 60"/>
                <a:gd name="T8" fmla="*/ 118 w 118"/>
                <a:gd name="T9" fmla="*/ 4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60">
                  <a:moveTo>
                    <a:pt x="118" y="49"/>
                  </a:moveTo>
                  <a:cubicBezTo>
                    <a:pt x="12" y="60"/>
                    <a:pt x="12" y="60"/>
                    <a:pt x="12" y="60"/>
                  </a:cubicBezTo>
                  <a:cubicBezTo>
                    <a:pt x="7" y="42"/>
                    <a:pt x="3" y="26"/>
                    <a:pt x="0" y="17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3" y="9"/>
                    <a:pt x="115" y="27"/>
                    <a:pt x="118" y="49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4" name="任意多边形 296">
              <a:extLst>
                <a:ext uri="{FF2B5EF4-FFF2-40B4-BE49-F238E27FC236}">
                  <a16:creationId xmlns:a16="http://schemas.microsoft.com/office/drawing/2014/main" id="{42C0F261-7546-4A16-808A-A21C50D4F568}"/>
                </a:ext>
              </a:extLst>
            </p:cNvPr>
            <p:cNvSpPr/>
            <p:nvPr/>
          </p:nvSpPr>
          <p:spPr bwMode="auto">
            <a:xfrm>
              <a:off x="4723434" y="4573885"/>
              <a:ext cx="244475" cy="1481138"/>
            </a:xfrm>
            <a:custGeom>
              <a:avLst/>
              <a:gdLst>
                <a:gd name="T0" fmla="*/ 80 w 80"/>
                <a:gd name="T1" fmla="*/ 483 h 483"/>
                <a:gd name="T2" fmla="*/ 76 w 80"/>
                <a:gd name="T3" fmla="*/ 482 h 483"/>
                <a:gd name="T4" fmla="*/ 53 w 80"/>
                <a:gd name="T5" fmla="*/ 203 h 483"/>
                <a:gd name="T6" fmla="*/ 0 w 80"/>
                <a:gd name="T7" fmla="*/ 1 h 483"/>
                <a:gd name="T8" fmla="*/ 4 w 80"/>
                <a:gd name="T9" fmla="*/ 0 h 483"/>
                <a:gd name="T10" fmla="*/ 57 w 80"/>
                <a:gd name="T11" fmla="*/ 202 h 483"/>
                <a:gd name="T12" fmla="*/ 80 w 80"/>
                <a:gd name="T13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3">
                  <a:moveTo>
                    <a:pt x="80" y="483"/>
                  </a:moveTo>
                  <a:cubicBezTo>
                    <a:pt x="76" y="482"/>
                    <a:pt x="76" y="482"/>
                    <a:pt x="76" y="482"/>
                  </a:cubicBezTo>
                  <a:cubicBezTo>
                    <a:pt x="73" y="421"/>
                    <a:pt x="66" y="268"/>
                    <a:pt x="53" y="203"/>
                  </a:cubicBezTo>
                  <a:cubicBezTo>
                    <a:pt x="37" y="121"/>
                    <a:pt x="1" y="2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1"/>
                    <a:pt x="41" y="120"/>
                    <a:pt x="57" y="202"/>
                  </a:cubicBezTo>
                  <a:cubicBezTo>
                    <a:pt x="70" y="267"/>
                    <a:pt x="77" y="421"/>
                    <a:pt x="80" y="483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5" name="任意多边形 297">
              <a:extLst>
                <a:ext uri="{FF2B5EF4-FFF2-40B4-BE49-F238E27FC236}">
                  <a16:creationId xmlns:a16="http://schemas.microsoft.com/office/drawing/2014/main" id="{11E98B93-2109-4CF6-B91F-EF67D5530109}"/>
                </a:ext>
              </a:extLst>
            </p:cNvPr>
            <p:cNvSpPr/>
            <p:nvPr/>
          </p:nvSpPr>
          <p:spPr bwMode="auto">
            <a:xfrm>
              <a:off x="4956796" y="3264197"/>
              <a:ext cx="161925" cy="512763"/>
            </a:xfrm>
            <a:custGeom>
              <a:avLst/>
              <a:gdLst>
                <a:gd name="T0" fmla="*/ 53 w 53"/>
                <a:gd name="T1" fmla="*/ 110 h 167"/>
                <a:gd name="T2" fmla="*/ 29 w 53"/>
                <a:gd name="T3" fmla="*/ 0 h 167"/>
                <a:gd name="T4" fmla="*/ 1 w 53"/>
                <a:gd name="T5" fmla="*/ 134 h 167"/>
                <a:gd name="T6" fmla="*/ 14 w 53"/>
                <a:gd name="T7" fmla="*/ 167 h 167"/>
                <a:gd name="T8" fmla="*/ 53 w 53"/>
                <a:gd name="T9" fmla="*/ 11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67">
                  <a:moveTo>
                    <a:pt x="53" y="110"/>
                  </a:moveTo>
                  <a:cubicBezTo>
                    <a:pt x="33" y="50"/>
                    <a:pt x="29" y="0"/>
                    <a:pt x="29" y="0"/>
                  </a:cubicBezTo>
                  <a:cubicBezTo>
                    <a:pt x="0" y="31"/>
                    <a:pt x="1" y="134"/>
                    <a:pt x="1" y="134"/>
                  </a:cubicBezTo>
                  <a:cubicBezTo>
                    <a:pt x="4" y="146"/>
                    <a:pt x="9" y="157"/>
                    <a:pt x="14" y="167"/>
                  </a:cubicBezTo>
                  <a:cubicBezTo>
                    <a:pt x="27" y="148"/>
                    <a:pt x="40" y="129"/>
                    <a:pt x="53" y="11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6" name="任意多边形 298">
              <a:extLst>
                <a:ext uri="{FF2B5EF4-FFF2-40B4-BE49-F238E27FC236}">
                  <a16:creationId xmlns:a16="http://schemas.microsoft.com/office/drawing/2014/main" id="{04F14001-32AD-4583-A49D-3C5ACC524923}"/>
                </a:ext>
              </a:extLst>
            </p:cNvPr>
            <p:cNvSpPr/>
            <p:nvPr/>
          </p:nvSpPr>
          <p:spPr bwMode="auto">
            <a:xfrm>
              <a:off x="4280521" y="3076872"/>
              <a:ext cx="777875" cy="1454150"/>
            </a:xfrm>
            <a:custGeom>
              <a:avLst/>
              <a:gdLst>
                <a:gd name="T0" fmla="*/ 3 w 253"/>
                <a:gd name="T1" fmla="*/ 383 h 474"/>
                <a:gd name="T2" fmla="*/ 3 w 253"/>
                <a:gd name="T3" fmla="*/ 387 h 474"/>
                <a:gd name="T4" fmla="*/ 0 w 253"/>
                <a:gd name="T5" fmla="*/ 449 h 474"/>
                <a:gd name="T6" fmla="*/ 82 w 253"/>
                <a:gd name="T7" fmla="*/ 469 h 474"/>
                <a:gd name="T8" fmla="*/ 86 w 253"/>
                <a:gd name="T9" fmla="*/ 469 h 474"/>
                <a:gd name="T10" fmla="*/ 88 w 253"/>
                <a:gd name="T11" fmla="*/ 470 h 474"/>
                <a:gd name="T12" fmla="*/ 92 w 253"/>
                <a:gd name="T13" fmla="*/ 470 h 474"/>
                <a:gd name="T14" fmla="*/ 97 w 253"/>
                <a:gd name="T15" fmla="*/ 471 h 474"/>
                <a:gd name="T16" fmla="*/ 154 w 253"/>
                <a:gd name="T17" fmla="*/ 473 h 474"/>
                <a:gd name="T18" fmla="*/ 165 w 253"/>
                <a:gd name="T19" fmla="*/ 473 h 474"/>
                <a:gd name="T20" fmla="*/ 166 w 253"/>
                <a:gd name="T21" fmla="*/ 473 h 474"/>
                <a:gd name="T22" fmla="*/ 169 w 253"/>
                <a:gd name="T23" fmla="*/ 473 h 474"/>
                <a:gd name="T24" fmla="*/ 171 w 253"/>
                <a:gd name="T25" fmla="*/ 472 h 474"/>
                <a:gd name="T26" fmla="*/ 237 w 253"/>
                <a:gd name="T27" fmla="*/ 464 h 474"/>
                <a:gd name="T28" fmla="*/ 239 w 253"/>
                <a:gd name="T29" fmla="*/ 442 h 474"/>
                <a:gd name="T30" fmla="*/ 239 w 253"/>
                <a:gd name="T31" fmla="*/ 437 h 474"/>
                <a:gd name="T32" fmla="*/ 239 w 253"/>
                <a:gd name="T33" fmla="*/ 437 h 474"/>
                <a:gd name="T34" fmla="*/ 242 w 253"/>
                <a:gd name="T35" fmla="*/ 388 h 474"/>
                <a:gd name="T36" fmla="*/ 242 w 253"/>
                <a:gd name="T37" fmla="*/ 383 h 474"/>
                <a:gd name="T38" fmla="*/ 244 w 253"/>
                <a:gd name="T39" fmla="*/ 344 h 474"/>
                <a:gd name="T40" fmla="*/ 244 w 253"/>
                <a:gd name="T41" fmla="*/ 339 h 474"/>
                <a:gd name="T42" fmla="*/ 246 w 253"/>
                <a:gd name="T43" fmla="*/ 295 h 474"/>
                <a:gd name="T44" fmla="*/ 248 w 253"/>
                <a:gd name="T45" fmla="*/ 267 h 474"/>
                <a:gd name="T46" fmla="*/ 249 w 253"/>
                <a:gd name="T47" fmla="*/ 239 h 474"/>
                <a:gd name="T48" fmla="*/ 249 w 253"/>
                <a:gd name="T49" fmla="*/ 233 h 474"/>
                <a:gd name="T50" fmla="*/ 248 w 253"/>
                <a:gd name="T51" fmla="*/ 54 h 474"/>
                <a:gd name="T52" fmla="*/ 223 w 253"/>
                <a:gd name="T53" fmla="*/ 31 h 474"/>
                <a:gd name="T54" fmla="*/ 219 w 253"/>
                <a:gd name="T55" fmla="*/ 28 h 474"/>
                <a:gd name="T56" fmla="*/ 170 w 253"/>
                <a:gd name="T57" fmla="*/ 6 h 474"/>
                <a:gd name="T58" fmla="*/ 128 w 253"/>
                <a:gd name="T59" fmla="*/ 0 h 474"/>
                <a:gd name="T60" fmla="*/ 87 w 253"/>
                <a:gd name="T61" fmla="*/ 12 h 474"/>
                <a:gd name="T62" fmla="*/ 81 w 253"/>
                <a:gd name="T63" fmla="*/ 14 h 474"/>
                <a:gd name="T64" fmla="*/ 41 w 253"/>
                <a:gd name="T65" fmla="*/ 37 h 474"/>
                <a:gd name="T66" fmla="*/ 38 w 253"/>
                <a:gd name="T67" fmla="*/ 41 h 474"/>
                <a:gd name="T68" fmla="*/ 36 w 253"/>
                <a:gd name="T69" fmla="*/ 43 h 474"/>
                <a:gd name="T70" fmla="*/ 34 w 253"/>
                <a:gd name="T71" fmla="*/ 47 h 474"/>
                <a:gd name="T72" fmla="*/ 15 w 253"/>
                <a:gd name="T73" fmla="*/ 217 h 474"/>
                <a:gd name="T74" fmla="*/ 13 w 253"/>
                <a:gd name="T75" fmla="*/ 234 h 474"/>
                <a:gd name="T76" fmla="*/ 13 w 253"/>
                <a:gd name="T77" fmla="*/ 242 h 474"/>
                <a:gd name="T78" fmla="*/ 12 w 253"/>
                <a:gd name="T79" fmla="*/ 247 h 474"/>
                <a:gd name="T80" fmla="*/ 12 w 253"/>
                <a:gd name="T81" fmla="*/ 250 h 474"/>
                <a:gd name="T82" fmla="*/ 11 w 253"/>
                <a:gd name="T83" fmla="*/ 263 h 474"/>
                <a:gd name="T84" fmla="*/ 11 w 253"/>
                <a:gd name="T85" fmla="*/ 272 h 474"/>
                <a:gd name="T86" fmla="*/ 3 w 253"/>
                <a:gd name="T87" fmla="*/ 383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3" h="474">
                  <a:moveTo>
                    <a:pt x="3" y="383"/>
                  </a:moveTo>
                  <a:cubicBezTo>
                    <a:pt x="3" y="384"/>
                    <a:pt x="3" y="386"/>
                    <a:pt x="3" y="387"/>
                  </a:cubicBezTo>
                  <a:cubicBezTo>
                    <a:pt x="1" y="416"/>
                    <a:pt x="0" y="438"/>
                    <a:pt x="0" y="449"/>
                  </a:cubicBezTo>
                  <a:cubicBezTo>
                    <a:pt x="27" y="458"/>
                    <a:pt x="54" y="465"/>
                    <a:pt x="82" y="469"/>
                  </a:cubicBezTo>
                  <a:cubicBezTo>
                    <a:pt x="83" y="469"/>
                    <a:pt x="85" y="469"/>
                    <a:pt x="86" y="469"/>
                  </a:cubicBezTo>
                  <a:cubicBezTo>
                    <a:pt x="86" y="469"/>
                    <a:pt x="87" y="470"/>
                    <a:pt x="88" y="470"/>
                  </a:cubicBezTo>
                  <a:cubicBezTo>
                    <a:pt x="89" y="470"/>
                    <a:pt x="91" y="470"/>
                    <a:pt x="92" y="470"/>
                  </a:cubicBezTo>
                  <a:cubicBezTo>
                    <a:pt x="94" y="470"/>
                    <a:pt x="96" y="471"/>
                    <a:pt x="97" y="471"/>
                  </a:cubicBezTo>
                  <a:cubicBezTo>
                    <a:pt x="116" y="473"/>
                    <a:pt x="135" y="474"/>
                    <a:pt x="154" y="473"/>
                  </a:cubicBezTo>
                  <a:cubicBezTo>
                    <a:pt x="158" y="473"/>
                    <a:pt x="162" y="473"/>
                    <a:pt x="165" y="473"/>
                  </a:cubicBezTo>
                  <a:cubicBezTo>
                    <a:pt x="166" y="473"/>
                    <a:pt x="166" y="473"/>
                    <a:pt x="166" y="473"/>
                  </a:cubicBezTo>
                  <a:cubicBezTo>
                    <a:pt x="167" y="473"/>
                    <a:pt x="168" y="473"/>
                    <a:pt x="169" y="473"/>
                  </a:cubicBezTo>
                  <a:cubicBezTo>
                    <a:pt x="170" y="473"/>
                    <a:pt x="170" y="472"/>
                    <a:pt x="171" y="472"/>
                  </a:cubicBezTo>
                  <a:cubicBezTo>
                    <a:pt x="193" y="471"/>
                    <a:pt x="215" y="468"/>
                    <a:pt x="237" y="464"/>
                  </a:cubicBezTo>
                  <a:cubicBezTo>
                    <a:pt x="238" y="459"/>
                    <a:pt x="238" y="451"/>
                    <a:pt x="239" y="442"/>
                  </a:cubicBezTo>
                  <a:cubicBezTo>
                    <a:pt x="239" y="440"/>
                    <a:pt x="239" y="439"/>
                    <a:pt x="239" y="437"/>
                  </a:cubicBezTo>
                  <a:cubicBezTo>
                    <a:pt x="239" y="437"/>
                    <a:pt x="239" y="437"/>
                    <a:pt x="239" y="437"/>
                  </a:cubicBezTo>
                  <a:cubicBezTo>
                    <a:pt x="240" y="423"/>
                    <a:pt x="241" y="407"/>
                    <a:pt x="242" y="388"/>
                  </a:cubicBezTo>
                  <a:cubicBezTo>
                    <a:pt x="242" y="387"/>
                    <a:pt x="242" y="385"/>
                    <a:pt x="242" y="383"/>
                  </a:cubicBezTo>
                  <a:cubicBezTo>
                    <a:pt x="243" y="371"/>
                    <a:pt x="243" y="358"/>
                    <a:pt x="244" y="344"/>
                  </a:cubicBezTo>
                  <a:cubicBezTo>
                    <a:pt x="244" y="342"/>
                    <a:pt x="244" y="341"/>
                    <a:pt x="244" y="339"/>
                  </a:cubicBezTo>
                  <a:cubicBezTo>
                    <a:pt x="245" y="325"/>
                    <a:pt x="246" y="310"/>
                    <a:pt x="246" y="295"/>
                  </a:cubicBezTo>
                  <a:cubicBezTo>
                    <a:pt x="247" y="286"/>
                    <a:pt x="247" y="276"/>
                    <a:pt x="248" y="267"/>
                  </a:cubicBezTo>
                  <a:cubicBezTo>
                    <a:pt x="248" y="258"/>
                    <a:pt x="248" y="248"/>
                    <a:pt x="249" y="239"/>
                  </a:cubicBezTo>
                  <a:cubicBezTo>
                    <a:pt x="249" y="237"/>
                    <a:pt x="249" y="235"/>
                    <a:pt x="249" y="233"/>
                  </a:cubicBezTo>
                  <a:cubicBezTo>
                    <a:pt x="252" y="145"/>
                    <a:pt x="253" y="63"/>
                    <a:pt x="248" y="54"/>
                  </a:cubicBezTo>
                  <a:cubicBezTo>
                    <a:pt x="244" y="47"/>
                    <a:pt x="234" y="39"/>
                    <a:pt x="223" y="31"/>
                  </a:cubicBezTo>
                  <a:cubicBezTo>
                    <a:pt x="222" y="30"/>
                    <a:pt x="221" y="29"/>
                    <a:pt x="219" y="28"/>
                  </a:cubicBezTo>
                  <a:cubicBezTo>
                    <a:pt x="214" y="25"/>
                    <a:pt x="175" y="9"/>
                    <a:pt x="170" y="6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8" y="0"/>
                    <a:pt x="87" y="11"/>
                    <a:pt x="87" y="12"/>
                  </a:cubicBezTo>
                  <a:cubicBezTo>
                    <a:pt x="85" y="12"/>
                    <a:pt x="83" y="13"/>
                    <a:pt x="81" y="14"/>
                  </a:cubicBezTo>
                  <a:cubicBezTo>
                    <a:pt x="66" y="22"/>
                    <a:pt x="50" y="30"/>
                    <a:pt x="41" y="37"/>
                  </a:cubicBezTo>
                  <a:cubicBezTo>
                    <a:pt x="40" y="39"/>
                    <a:pt x="39" y="40"/>
                    <a:pt x="38" y="41"/>
                  </a:cubicBezTo>
                  <a:cubicBezTo>
                    <a:pt x="37" y="41"/>
                    <a:pt x="36" y="42"/>
                    <a:pt x="36" y="43"/>
                  </a:cubicBezTo>
                  <a:cubicBezTo>
                    <a:pt x="35" y="44"/>
                    <a:pt x="35" y="45"/>
                    <a:pt x="34" y="47"/>
                  </a:cubicBezTo>
                  <a:cubicBezTo>
                    <a:pt x="28" y="65"/>
                    <a:pt x="21" y="138"/>
                    <a:pt x="15" y="217"/>
                  </a:cubicBezTo>
                  <a:cubicBezTo>
                    <a:pt x="14" y="223"/>
                    <a:pt x="14" y="229"/>
                    <a:pt x="13" y="234"/>
                  </a:cubicBezTo>
                  <a:cubicBezTo>
                    <a:pt x="13" y="237"/>
                    <a:pt x="13" y="239"/>
                    <a:pt x="13" y="242"/>
                  </a:cubicBezTo>
                  <a:cubicBezTo>
                    <a:pt x="13" y="244"/>
                    <a:pt x="12" y="245"/>
                    <a:pt x="12" y="247"/>
                  </a:cubicBezTo>
                  <a:cubicBezTo>
                    <a:pt x="12" y="248"/>
                    <a:pt x="12" y="249"/>
                    <a:pt x="12" y="250"/>
                  </a:cubicBezTo>
                  <a:cubicBezTo>
                    <a:pt x="12" y="254"/>
                    <a:pt x="12" y="258"/>
                    <a:pt x="11" y="263"/>
                  </a:cubicBezTo>
                  <a:cubicBezTo>
                    <a:pt x="11" y="266"/>
                    <a:pt x="11" y="269"/>
                    <a:pt x="11" y="272"/>
                  </a:cubicBezTo>
                  <a:cubicBezTo>
                    <a:pt x="8" y="312"/>
                    <a:pt x="5" y="351"/>
                    <a:pt x="3" y="383"/>
                  </a:cubicBezTo>
                  <a:close/>
                </a:path>
              </a:pathLst>
            </a:custGeom>
            <a:solidFill>
              <a:srgbClr val="FF6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任意多边形 299">
              <a:extLst>
                <a:ext uri="{FF2B5EF4-FFF2-40B4-BE49-F238E27FC236}">
                  <a16:creationId xmlns:a16="http://schemas.microsoft.com/office/drawing/2014/main" id="{B4C995F5-2C8D-43BB-A888-0BBAA7579F11}"/>
                </a:ext>
              </a:extLst>
            </p:cNvPr>
            <p:cNvSpPr/>
            <p:nvPr/>
          </p:nvSpPr>
          <p:spPr bwMode="auto">
            <a:xfrm>
              <a:off x="4618659" y="3200697"/>
              <a:ext cx="144463" cy="92075"/>
            </a:xfrm>
            <a:custGeom>
              <a:avLst/>
              <a:gdLst>
                <a:gd name="T0" fmla="*/ 43 w 47"/>
                <a:gd name="T1" fmla="*/ 30 h 30"/>
                <a:gd name="T2" fmla="*/ 0 w 47"/>
                <a:gd name="T3" fmla="*/ 2 h 30"/>
                <a:gd name="T4" fmla="*/ 1 w 47"/>
                <a:gd name="T5" fmla="*/ 0 h 30"/>
                <a:gd name="T6" fmla="*/ 3 w 47"/>
                <a:gd name="T7" fmla="*/ 1 h 30"/>
                <a:gd name="T8" fmla="*/ 45 w 47"/>
                <a:gd name="T9" fmla="*/ 27 h 30"/>
                <a:gd name="T10" fmla="*/ 47 w 47"/>
                <a:gd name="T11" fmla="*/ 29 h 30"/>
                <a:gd name="T12" fmla="*/ 45 w 47"/>
                <a:gd name="T13" fmla="*/ 30 h 30"/>
                <a:gd name="T14" fmla="*/ 43 w 47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0">
                  <a:moveTo>
                    <a:pt x="43" y="30"/>
                  </a:moveTo>
                  <a:cubicBezTo>
                    <a:pt x="21" y="29"/>
                    <a:pt x="1" y="4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23" y="27"/>
                    <a:pt x="45" y="27"/>
                  </a:cubicBezTo>
                  <a:cubicBezTo>
                    <a:pt x="46" y="27"/>
                    <a:pt x="47" y="28"/>
                    <a:pt x="47" y="29"/>
                  </a:cubicBezTo>
                  <a:cubicBezTo>
                    <a:pt x="47" y="29"/>
                    <a:pt x="46" y="30"/>
                    <a:pt x="45" y="30"/>
                  </a:cubicBezTo>
                  <a:cubicBezTo>
                    <a:pt x="44" y="30"/>
                    <a:pt x="44" y="30"/>
                    <a:pt x="43" y="3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任意多边形 300">
              <a:extLst>
                <a:ext uri="{FF2B5EF4-FFF2-40B4-BE49-F238E27FC236}">
                  <a16:creationId xmlns:a16="http://schemas.microsoft.com/office/drawing/2014/main" id="{64F19154-BDFD-4C49-9051-4DA9C0BD6BF8}"/>
                </a:ext>
              </a:extLst>
            </p:cNvPr>
            <p:cNvSpPr/>
            <p:nvPr/>
          </p:nvSpPr>
          <p:spPr bwMode="auto">
            <a:xfrm>
              <a:off x="4637709" y="3783310"/>
              <a:ext cx="287338" cy="330200"/>
            </a:xfrm>
            <a:custGeom>
              <a:avLst/>
              <a:gdLst>
                <a:gd name="T0" fmla="*/ 1 w 94"/>
                <a:gd name="T1" fmla="*/ 108 h 108"/>
                <a:gd name="T2" fmla="*/ 0 w 94"/>
                <a:gd name="T3" fmla="*/ 106 h 108"/>
                <a:gd name="T4" fmla="*/ 1 w 94"/>
                <a:gd name="T5" fmla="*/ 105 h 108"/>
                <a:gd name="T6" fmla="*/ 90 w 94"/>
                <a:gd name="T7" fmla="*/ 1 h 108"/>
                <a:gd name="T8" fmla="*/ 92 w 94"/>
                <a:gd name="T9" fmla="*/ 0 h 108"/>
                <a:gd name="T10" fmla="*/ 93 w 94"/>
                <a:gd name="T11" fmla="*/ 2 h 108"/>
                <a:gd name="T12" fmla="*/ 1 w 94"/>
                <a:gd name="T13" fmla="*/ 108 h 108"/>
                <a:gd name="T14" fmla="*/ 1 w 94"/>
                <a:gd name="T1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108">
                  <a:moveTo>
                    <a:pt x="1" y="108"/>
                  </a:moveTo>
                  <a:cubicBezTo>
                    <a:pt x="1" y="108"/>
                    <a:pt x="0" y="107"/>
                    <a:pt x="0" y="106"/>
                  </a:cubicBezTo>
                  <a:cubicBezTo>
                    <a:pt x="0" y="105"/>
                    <a:pt x="0" y="105"/>
                    <a:pt x="1" y="105"/>
                  </a:cubicBezTo>
                  <a:cubicBezTo>
                    <a:pt x="60" y="101"/>
                    <a:pt x="90" y="2"/>
                    <a:pt x="90" y="1"/>
                  </a:cubicBezTo>
                  <a:cubicBezTo>
                    <a:pt x="91" y="0"/>
                    <a:pt x="91" y="0"/>
                    <a:pt x="92" y="0"/>
                  </a:cubicBezTo>
                  <a:cubicBezTo>
                    <a:pt x="93" y="1"/>
                    <a:pt x="94" y="1"/>
                    <a:pt x="93" y="2"/>
                  </a:cubicBezTo>
                  <a:cubicBezTo>
                    <a:pt x="92" y="6"/>
                    <a:pt x="62" y="105"/>
                    <a:pt x="1" y="108"/>
                  </a:cubicBezTo>
                  <a:cubicBezTo>
                    <a:pt x="1" y="108"/>
                    <a:pt x="1" y="108"/>
                    <a:pt x="1" y="108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任意多边形 301">
              <a:extLst>
                <a:ext uri="{FF2B5EF4-FFF2-40B4-BE49-F238E27FC236}">
                  <a16:creationId xmlns:a16="http://schemas.microsoft.com/office/drawing/2014/main" id="{4975E072-6AD5-41B5-8250-BB05390AA5EC}"/>
                </a:ext>
              </a:extLst>
            </p:cNvPr>
            <p:cNvSpPr/>
            <p:nvPr/>
          </p:nvSpPr>
          <p:spPr bwMode="auto">
            <a:xfrm>
              <a:off x="4713909" y="3872210"/>
              <a:ext cx="128588" cy="152400"/>
            </a:xfrm>
            <a:custGeom>
              <a:avLst/>
              <a:gdLst>
                <a:gd name="T0" fmla="*/ 1 w 42"/>
                <a:gd name="T1" fmla="*/ 50 h 50"/>
                <a:gd name="T2" fmla="*/ 0 w 42"/>
                <a:gd name="T3" fmla="*/ 49 h 50"/>
                <a:gd name="T4" fmla="*/ 1 w 42"/>
                <a:gd name="T5" fmla="*/ 47 h 50"/>
                <a:gd name="T6" fmla="*/ 39 w 42"/>
                <a:gd name="T7" fmla="*/ 2 h 50"/>
                <a:gd name="T8" fmla="*/ 41 w 42"/>
                <a:gd name="T9" fmla="*/ 0 h 50"/>
                <a:gd name="T10" fmla="*/ 42 w 42"/>
                <a:gd name="T11" fmla="*/ 2 h 50"/>
                <a:gd name="T12" fmla="*/ 2 w 42"/>
                <a:gd name="T13" fmla="*/ 50 h 50"/>
                <a:gd name="T14" fmla="*/ 1 w 42"/>
                <a:gd name="T1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50">
                  <a:moveTo>
                    <a:pt x="1" y="50"/>
                  </a:moveTo>
                  <a:cubicBezTo>
                    <a:pt x="1" y="50"/>
                    <a:pt x="0" y="49"/>
                    <a:pt x="0" y="49"/>
                  </a:cubicBezTo>
                  <a:cubicBezTo>
                    <a:pt x="0" y="48"/>
                    <a:pt x="0" y="47"/>
                    <a:pt x="1" y="47"/>
                  </a:cubicBezTo>
                  <a:cubicBezTo>
                    <a:pt x="33" y="30"/>
                    <a:pt x="39" y="2"/>
                    <a:pt x="39" y="2"/>
                  </a:cubicBezTo>
                  <a:cubicBezTo>
                    <a:pt x="39" y="1"/>
                    <a:pt x="40" y="0"/>
                    <a:pt x="41" y="0"/>
                  </a:cubicBezTo>
                  <a:cubicBezTo>
                    <a:pt x="42" y="0"/>
                    <a:pt x="42" y="1"/>
                    <a:pt x="42" y="2"/>
                  </a:cubicBezTo>
                  <a:cubicBezTo>
                    <a:pt x="42" y="3"/>
                    <a:pt x="36" y="32"/>
                    <a:pt x="2" y="50"/>
                  </a:cubicBezTo>
                  <a:cubicBezTo>
                    <a:pt x="2" y="50"/>
                    <a:pt x="2" y="50"/>
                    <a:pt x="1" y="5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任意多边形 302">
              <a:extLst>
                <a:ext uri="{FF2B5EF4-FFF2-40B4-BE49-F238E27FC236}">
                  <a16:creationId xmlns:a16="http://schemas.microsoft.com/office/drawing/2014/main" id="{DA9BF612-4891-462B-BC9E-7E51534627A8}"/>
                </a:ext>
              </a:extLst>
            </p:cNvPr>
            <p:cNvSpPr/>
            <p:nvPr/>
          </p:nvSpPr>
          <p:spPr bwMode="auto">
            <a:xfrm>
              <a:off x="4545634" y="2467272"/>
              <a:ext cx="457200" cy="266700"/>
            </a:xfrm>
            <a:custGeom>
              <a:avLst/>
              <a:gdLst>
                <a:gd name="T0" fmla="*/ 11 w 149"/>
                <a:gd name="T1" fmla="*/ 87 h 87"/>
                <a:gd name="T2" fmla="*/ 19 w 149"/>
                <a:gd name="T3" fmla="*/ 42 h 87"/>
                <a:gd name="T4" fmla="*/ 63 w 149"/>
                <a:gd name="T5" fmla="*/ 30 h 87"/>
                <a:gd name="T6" fmla="*/ 124 w 149"/>
                <a:gd name="T7" fmla="*/ 12 h 87"/>
                <a:gd name="T8" fmla="*/ 121 w 149"/>
                <a:gd name="T9" fmla="*/ 79 h 87"/>
                <a:gd name="T10" fmla="*/ 11 w 149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87">
                  <a:moveTo>
                    <a:pt x="11" y="87"/>
                  </a:moveTo>
                  <a:cubicBezTo>
                    <a:pt x="11" y="87"/>
                    <a:pt x="0" y="51"/>
                    <a:pt x="19" y="42"/>
                  </a:cubicBezTo>
                  <a:cubicBezTo>
                    <a:pt x="37" y="33"/>
                    <a:pt x="51" y="37"/>
                    <a:pt x="63" y="30"/>
                  </a:cubicBezTo>
                  <a:cubicBezTo>
                    <a:pt x="74" y="22"/>
                    <a:pt x="105" y="0"/>
                    <a:pt x="124" y="12"/>
                  </a:cubicBezTo>
                  <a:cubicBezTo>
                    <a:pt x="144" y="24"/>
                    <a:pt x="149" y="73"/>
                    <a:pt x="121" y="79"/>
                  </a:cubicBezTo>
                  <a:cubicBezTo>
                    <a:pt x="91" y="85"/>
                    <a:pt x="11" y="87"/>
                    <a:pt x="11" y="8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任意多边形 303">
              <a:extLst>
                <a:ext uri="{FF2B5EF4-FFF2-40B4-BE49-F238E27FC236}">
                  <a16:creationId xmlns:a16="http://schemas.microsoft.com/office/drawing/2014/main" id="{6CBC7B3E-A30F-45C7-8EE1-24ED633C9518}"/>
                </a:ext>
              </a:extLst>
            </p:cNvPr>
            <p:cNvSpPr/>
            <p:nvPr/>
          </p:nvSpPr>
          <p:spPr bwMode="auto">
            <a:xfrm>
              <a:off x="4891709" y="2783185"/>
              <a:ext cx="92075" cy="168275"/>
            </a:xfrm>
            <a:custGeom>
              <a:avLst/>
              <a:gdLst>
                <a:gd name="T0" fmla="*/ 6 w 30"/>
                <a:gd name="T1" fmla="*/ 13 h 55"/>
                <a:gd name="T2" fmla="*/ 24 w 30"/>
                <a:gd name="T3" fmla="*/ 12 h 55"/>
                <a:gd name="T4" fmla="*/ 0 w 30"/>
                <a:gd name="T5" fmla="*/ 46 h 55"/>
                <a:gd name="T6" fmla="*/ 6 w 30"/>
                <a:gd name="T7" fmla="*/ 1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5">
                  <a:moveTo>
                    <a:pt x="6" y="13"/>
                  </a:moveTo>
                  <a:cubicBezTo>
                    <a:pt x="6" y="13"/>
                    <a:pt x="17" y="0"/>
                    <a:pt x="24" y="12"/>
                  </a:cubicBezTo>
                  <a:cubicBezTo>
                    <a:pt x="30" y="23"/>
                    <a:pt x="18" y="55"/>
                    <a:pt x="0" y="46"/>
                  </a:cubicBezTo>
                  <a:lnTo>
                    <a:pt x="6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" name="任意多边形 304">
              <a:extLst>
                <a:ext uri="{FF2B5EF4-FFF2-40B4-BE49-F238E27FC236}">
                  <a16:creationId xmlns:a16="http://schemas.microsoft.com/office/drawing/2014/main" id="{D9E72796-C76B-4852-A8E8-160F5C19196C}"/>
                </a:ext>
              </a:extLst>
            </p:cNvPr>
            <p:cNvSpPr/>
            <p:nvPr/>
          </p:nvSpPr>
          <p:spPr bwMode="auto">
            <a:xfrm>
              <a:off x="4901234" y="2838747"/>
              <a:ext cx="58738" cy="53975"/>
            </a:xfrm>
            <a:custGeom>
              <a:avLst/>
              <a:gdLst>
                <a:gd name="T0" fmla="*/ 2 w 19"/>
                <a:gd name="T1" fmla="*/ 18 h 18"/>
                <a:gd name="T2" fmla="*/ 4 w 19"/>
                <a:gd name="T3" fmla="*/ 17 h 18"/>
                <a:gd name="T4" fmla="*/ 18 w 19"/>
                <a:gd name="T5" fmla="*/ 4 h 18"/>
                <a:gd name="T6" fmla="*/ 19 w 19"/>
                <a:gd name="T7" fmla="*/ 2 h 18"/>
                <a:gd name="T8" fmla="*/ 17 w 19"/>
                <a:gd name="T9" fmla="*/ 1 h 18"/>
                <a:gd name="T10" fmla="*/ 1 w 19"/>
                <a:gd name="T11" fmla="*/ 16 h 18"/>
                <a:gd name="T12" fmla="*/ 2 w 19"/>
                <a:gd name="T13" fmla="*/ 18 h 18"/>
                <a:gd name="T14" fmla="*/ 2 w 19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8">
                  <a:moveTo>
                    <a:pt x="2" y="18"/>
                  </a:moveTo>
                  <a:cubicBezTo>
                    <a:pt x="3" y="18"/>
                    <a:pt x="3" y="17"/>
                    <a:pt x="4" y="17"/>
                  </a:cubicBezTo>
                  <a:cubicBezTo>
                    <a:pt x="7" y="7"/>
                    <a:pt x="18" y="4"/>
                    <a:pt x="18" y="4"/>
                  </a:cubicBezTo>
                  <a:cubicBezTo>
                    <a:pt x="18" y="3"/>
                    <a:pt x="19" y="2"/>
                    <a:pt x="19" y="2"/>
                  </a:cubicBezTo>
                  <a:cubicBezTo>
                    <a:pt x="18" y="1"/>
                    <a:pt x="18" y="0"/>
                    <a:pt x="17" y="1"/>
                  </a:cubicBezTo>
                  <a:cubicBezTo>
                    <a:pt x="16" y="1"/>
                    <a:pt x="5" y="5"/>
                    <a:pt x="1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任意多边形 305">
              <a:extLst>
                <a:ext uri="{FF2B5EF4-FFF2-40B4-BE49-F238E27FC236}">
                  <a16:creationId xmlns:a16="http://schemas.microsoft.com/office/drawing/2014/main" id="{DFEB6207-D006-4484-B7F5-5A45BA71E522}"/>
                </a:ext>
              </a:extLst>
            </p:cNvPr>
            <p:cNvSpPr/>
            <p:nvPr/>
          </p:nvSpPr>
          <p:spPr bwMode="auto">
            <a:xfrm>
              <a:off x="4918696" y="2856210"/>
              <a:ext cx="28575" cy="22225"/>
            </a:xfrm>
            <a:custGeom>
              <a:avLst/>
              <a:gdLst>
                <a:gd name="T0" fmla="*/ 7 w 9"/>
                <a:gd name="T1" fmla="*/ 7 h 7"/>
                <a:gd name="T2" fmla="*/ 8 w 9"/>
                <a:gd name="T3" fmla="*/ 7 h 7"/>
                <a:gd name="T4" fmla="*/ 8 w 9"/>
                <a:gd name="T5" fmla="*/ 5 h 7"/>
                <a:gd name="T6" fmla="*/ 3 w 9"/>
                <a:gd name="T7" fmla="*/ 0 h 7"/>
                <a:gd name="T8" fmla="*/ 1 w 9"/>
                <a:gd name="T9" fmla="*/ 1 h 7"/>
                <a:gd name="T10" fmla="*/ 1 w 9"/>
                <a:gd name="T11" fmla="*/ 3 h 7"/>
                <a:gd name="T12" fmla="*/ 5 w 9"/>
                <a:gd name="T13" fmla="*/ 7 h 7"/>
                <a:gd name="T14" fmla="*/ 7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cubicBezTo>
                    <a:pt x="7" y="7"/>
                    <a:pt x="7" y="7"/>
                    <a:pt x="8" y="7"/>
                  </a:cubicBezTo>
                  <a:cubicBezTo>
                    <a:pt x="8" y="7"/>
                    <a:pt x="9" y="6"/>
                    <a:pt x="8" y="5"/>
                  </a:cubicBezTo>
                  <a:cubicBezTo>
                    <a:pt x="8" y="5"/>
                    <a:pt x="6" y="2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4" y="4"/>
                    <a:pt x="5" y="7"/>
                    <a:pt x="5" y="7"/>
                  </a:cubicBezTo>
                  <a:cubicBezTo>
                    <a:pt x="6" y="7"/>
                    <a:pt x="6" y="7"/>
                    <a:pt x="7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任意多边形 306">
              <a:extLst>
                <a:ext uri="{FF2B5EF4-FFF2-40B4-BE49-F238E27FC236}">
                  <a16:creationId xmlns:a16="http://schemas.microsoft.com/office/drawing/2014/main" id="{28A083B1-99E5-4082-9F68-5347F5FC01EE}"/>
                </a:ext>
              </a:extLst>
            </p:cNvPr>
            <p:cNvSpPr/>
            <p:nvPr/>
          </p:nvSpPr>
          <p:spPr bwMode="auto">
            <a:xfrm>
              <a:off x="4520234" y="2760960"/>
              <a:ext cx="82550" cy="166688"/>
            </a:xfrm>
            <a:custGeom>
              <a:avLst/>
              <a:gdLst>
                <a:gd name="T0" fmla="*/ 25 w 27"/>
                <a:gd name="T1" fmla="*/ 14 h 54"/>
                <a:gd name="T2" fmla="*/ 8 w 27"/>
                <a:gd name="T3" fmla="*/ 10 h 54"/>
                <a:gd name="T4" fmla="*/ 27 w 27"/>
                <a:gd name="T5" fmla="*/ 47 h 54"/>
                <a:gd name="T6" fmla="*/ 25 w 27"/>
                <a:gd name="T7" fmla="*/ 1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54">
                  <a:moveTo>
                    <a:pt x="25" y="14"/>
                  </a:moveTo>
                  <a:cubicBezTo>
                    <a:pt x="25" y="14"/>
                    <a:pt x="16" y="0"/>
                    <a:pt x="8" y="10"/>
                  </a:cubicBezTo>
                  <a:cubicBezTo>
                    <a:pt x="0" y="21"/>
                    <a:pt x="8" y="54"/>
                    <a:pt x="27" y="47"/>
                  </a:cubicBezTo>
                  <a:lnTo>
                    <a:pt x="25" y="14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任意多边形 307">
              <a:extLst>
                <a:ext uri="{FF2B5EF4-FFF2-40B4-BE49-F238E27FC236}">
                  <a16:creationId xmlns:a16="http://schemas.microsoft.com/office/drawing/2014/main" id="{E85A9D4D-1A52-47FD-890B-D6F24106514A}"/>
                </a:ext>
              </a:extLst>
            </p:cNvPr>
            <p:cNvSpPr/>
            <p:nvPr/>
          </p:nvSpPr>
          <p:spPr bwMode="auto">
            <a:xfrm>
              <a:off x="4547221" y="2816522"/>
              <a:ext cx="49213" cy="58738"/>
            </a:xfrm>
            <a:custGeom>
              <a:avLst/>
              <a:gdLst>
                <a:gd name="T0" fmla="*/ 15 w 16"/>
                <a:gd name="T1" fmla="*/ 19 h 19"/>
                <a:gd name="T2" fmla="*/ 13 w 16"/>
                <a:gd name="T3" fmla="*/ 17 h 19"/>
                <a:gd name="T4" fmla="*/ 1 w 16"/>
                <a:gd name="T5" fmla="*/ 3 h 19"/>
                <a:gd name="T6" fmla="*/ 0 w 16"/>
                <a:gd name="T7" fmla="*/ 1 h 19"/>
                <a:gd name="T8" fmla="*/ 2 w 16"/>
                <a:gd name="T9" fmla="*/ 0 h 19"/>
                <a:gd name="T10" fmla="*/ 16 w 16"/>
                <a:gd name="T11" fmla="*/ 17 h 19"/>
                <a:gd name="T12" fmla="*/ 15 w 16"/>
                <a:gd name="T13" fmla="*/ 19 h 19"/>
                <a:gd name="T14" fmla="*/ 15 w 16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9">
                  <a:moveTo>
                    <a:pt x="15" y="19"/>
                  </a:moveTo>
                  <a:cubicBezTo>
                    <a:pt x="14" y="19"/>
                    <a:pt x="13" y="18"/>
                    <a:pt x="13" y="17"/>
                  </a:cubicBezTo>
                  <a:cubicBezTo>
                    <a:pt x="11" y="7"/>
                    <a:pt x="1" y="3"/>
                    <a:pt x="1" y="3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14" y="5"/>
                    <a:pt x="16" y="17"/>
                  </a:cubicBezTo>
                  <a:cubicBezTo>
                    <a:pt x="16" y="18"/>
                    <a:pt x="16" y="18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任意多边形 308">
              <a:extLst>
                <a:ext uri="{FF2B5EF4-FFF2-40B4-BE49-F238E27FC236}">
                  <a16:creationId xmlns:a16="http://schemas.microsoft.com/office/drawing/2014/main" id="{18D84C6E-2247-4238-8D91-6C6159378CBF}"/>
                </a:ext>
              </a:extLst>
            </p:cNvPr>
            <p:cNvSpPr/>
            <p:nvPr/>
          </p:nvSpPr>
          <p:spPr bwMode="auto">
            <a:xfrm>
              <a:off x="4556746" y="2835572"/>
              <a:ext cx="28575" cy="20638"/>
            </a:xfrm>
            <a:custGeom>
              <a:avLst/>
              <a:gdLst>
                <a:gd name="T0" fmla="*/ 1 w 9"/>
                <a:gd name="T1" fmla="*/ 7 h 7"/>
                <a:gd name="T2" fmla="*/ 1 w 9"/>
                <a:gd name="T3" fmla="*/ 7 h 7"/>
                <a:gd name="T4" fmla="*/ 0 w 9"/>
                <a:gd name="T5" fmla="*/ 5 h 7"/>
                <a:gd name="T6" fmla="*/ 6 w 9"/>
                <a:gd name="T7" fmla="*/ 0 h 7"/>
                <a:gd name="T8" fmla="*/ 8 w 9"/>
                <a:gd name="T9" fmla="*/ 1 h 7"/>
                <a:gd name="T10" fmla="*/ 7 w 9"/>
                <a:gd name="T11" fmla="*/ 3 h 7"/>
                <a:gd name="T12" fmla="*/ 3 w 9"/>
                <a:gd name="T13" fmla="*/ 6 h 7"/>
                <a:gd name="T14" fmla="*/ 1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2" y="2"/>
                    <a:pt x="6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9" y="2"/>
                    <a:pt x="8" y="3"/>
                    <a:pt x="7" y="3"/>
                  </a:cubicBezTo>
                  <a:cubicBezTo>
                    <a:pt x="4" y="4"/>
                    <a:pt x="3" y="6"/>
                    <a:pt x="3" y="6"/>
                  </a:cubicBezTo>
                  <a:cubicBezTo>
                    <a:pt x="2" y="7"/>
                    <a:pt x="2" y="7"/>
                    <a:pt x="1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" name="任意多边形 309">
              <a:extLst>
                <a:ext uri="{FF2B5EF4-FFF2-40B4-BE49-F238E27FC236}">
                  <a16:creationId xmlns:a16="http://schemas.microsoft.com/office/drawing/2014/main" id="{44815425-ABD5-43E3-80FE-E2A9EC97B063}"/>
                </a:ext>
              </a:extLst>
            </p:cNvPr>
            <p:cNvSpPr/>
            <p:nvPr/>
          </p:nvSpPr>
          <p:spPr bwMode="auto">
            <a:xfrm>
              <a:off x="4661521" y="2994322"/>
              <a:ext cx="150813" cy="163513"/>
            </a:xfrm>
            <a:custGeom>
              <a:avLst/>
              <a:gdLst>
                <a:gd name="T0" fmla="*/ 2 w 49"/>
                <a:gd name="T1" fmla="*/ 0 h 53"/>
                <a:gd name="T2" fmla="*/ 0 w 49"/>
                <a:gd name="T3" fmla="*/ 32 h 53"/>
                <a:gd name="T4" fmla="*/ 22 w 49"/>
                <a:gd name="T5" fmla="*/ 51 h 53"/>
                <a:gd name="T6" fmla="*/ 47 w 49"/>
                <a:gd name="T7" fmla="*/ 38 h 53"/>
                <a:gd name="T8" fmla="*/ 49 w 49"/>
                <a:gd name="T9" fmla="*/ 5 h 53"/>
                <a:gd name="T10" fmla="*/ 2 w 49"/>
                <a:gd name="T11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53">
                  <a:moveTo>
                    <a:pt x="2" y="0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9" y="49"/>
                    <a:pt x="22" y="51"/>
                  </a:cubicBezTo>
                  <a:cubicBezTo>
                    <a:pt x="35" y="53"/>
                    <a:pt x="47" y="38"/>
                    <a:pt x="47" y="38"/>
                  </a:cubicBezTo>
                  <a:cubicBezTo>
                    <a:pt x="49" y="5"/>
                    <a:pt x="49" y="5"/>
                    <a:pt x="49" y="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" name="任意多边形 310">
              <a:extLst>
                <a:ext uri="{FF2B5EF4-FFF2-40B4-BE49-F238E27FC236}">
                  <a16:creationId xmlns:a16="http://schemas.microsoft.com/office/drawing/2014/main" id="{A688965C-B0CE-4A12-A35A-0605AE78BB3A}"/>
                </a:ext>
              </a:extLst>
            </p:cNvPr>
            <p:cNvSpPr/>
            <p:nvPr/>
          </p:nvSpPr>
          <p:spPr bwMode="auto">
            <a:xfrm>
              <a:off x="4664696" y="2994322"/>
              <a:ext cx="147638" cy="82550"/>
            </a:xfrm>
            <a:custGeom>
              <a:avLst/>
              <a:gdLst>
                <a:gd name="T0" fmla="*/ 1 w 48"/>
                <a:gd name="T1" fmla="*/ 0 h 27"/>
                <a:gd name="T2" fmla="*/ 0 w 48"/>
                <a:gd name="T3" fmla="*/ 14 h 27"/>
                <a:gd name="T4" fmla="*/ 47 w 48"/>
                <a:gd name="T5" fmla="*/ 25 h 27"/>
                <a:gd name="T6" fmla="*/ 48 w 48"/>
                <a:gd name="T7" fmla="*/ 5 h 27"/>
                <a:gd name="T8" fmla="*/ 1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8" y="24"/>
                    <a:pt x="24" y="27"/>
                    <a:pt x="47" y="25"/>
                  </a:cubicBezTo>
                  <a:cubicBezTo>
                    <a:pt x="48" y="5"/>
                    <a:pt x="48" y="5"/>
                    <a:pt x="48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" name="任意多边形 311">
              <a:extLst>
                <a:ext uri="{FF2B5EF4-FFF2-40B4-BE49-F238E27FC236}">
                  <a16:creationId xmlns:a16="http://schemas.microsoft.com/office/drawing/2014/main" id="{9036EB39-6BD7-4FE0-98FB-0A76EC701FC4}"/>
                </a:ext>
              </a:extLst>
            </p:cNvPr>
            <p:cNvSpPr/>
            <p:nvPr/>
          </p:nvSpPr>
          <p:spPr bwMode="auto">
            <a:xfrm>
              <a:off x="4578971" y="2605385"/>
              <a:ext cx="355600" cy="481013"/>
            </a:xfrm>
            <a:custGeom>
              <a:avLst/>
              <a:gdLst>
                <a:gd name="T0" fmla="*/ 0 w 116"/>
                <a:gd name="T1" fmla="*/ 42 h 157"/>
                <a:gd name="T2" fmla="*/ 2 w 116"/>
                <a:gd name="T3" fmla="*/ 83 h 157"/>
                <a:gd name="T4" fmla="*/ 2 w 116"/>
                <a:gd name="T5" fmla="*/ 83 h 157"/>
                <a:gd name="T6" fmla="*/ 2 w 116"/>
                <a:gd name="T7" fmla="*/ 83 h 157"/>
                <a:gd name="T8" fmla="*/ 2 w 116"/>
                <a:gd name="T9" fmla="*/ 83 h 157"/>
                <a:gd name="T10" fmla="*/ 3 w 116"/>
                <a:gd name="T11" fmla="*/ 92 h 157"/>
                <a:gd name="T12" fmla="*/ 5 w 116"/>
                <a:gd name="T13" fmla="*/ 97 h 157"/>
                <a:gd name="T14" fmla="*/ 72 w 116"/>
                <a:gd name="T15" fmla="*/ 143 h 157"/>
                <a:gd name="T16" fmla="*/ 108 w 116"/>
                <a:gd name="T17" fmla="*/ 99 h 157"/>
                <a:gd name="T18" fmla="*/ 109 w 116"/>
                <a:gd name="T19" fmla="*/ 95 h 157"/>
                <a:gd name="T20" fmla="*/ 109 w 116"/>
                <a:gd name="T21" fmla="*/ 93 h 157"/>
                <a:gd name="T22" fmla="*/ 110 w 116"/>
                <a:gd name="T23" fmla="*/ 92 h 157"/>
                <a:gd name="T24" fmla="*/ 110 w 116"/>
                <a:gd name="T25" fmla="*/ 91 h 157"/>
                <a:gd name="T26" fmla="*/ 110 w 116"/>
                <a:gd name="T27" fmla="*/ 91 h 157"/>
                <a:gd name="T28" fmla="*/ 116 w 116"/>
                <a:gd name="T29" fmla="*/ 47 h 157"/>
                <a:gd name="T30" fmla="*/ 100 w 116"/>
                <a:gd name="T31" fmla="*/ 18 h 157"/>
                <a:gd name="T32" fmla="*/ 24 w 116"/>
                <a:gd name="T33" fmla="*/ 11 h 157"/>
                <a:gd name="T34" fmla="*/ 0 w 116"/>
                <a:gd name="T35" fmla="*/ 42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57">
                  <a:moveTo>
                    <a:pt x="0" y="42"/>
                  </a:moveTo>
                  <a:cubicBezTo>
                    <a:pt x="0" y="55"/>
                    <a:pt x="0" y="70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6"/>
                    <a:pt x="3" y="89"/>
                    <a:pt x="3" y="92"/>
                  </a:cubicBezTo>
                  <a:cubicBezTo>
                    <a:pt x="4" y="93"/>
                    <a:pt x="4" y="95"/>
                    <a:pt x="5" y="97"/>
                  </a:cubicBezTo>
                  <a:cubicBezTo>
                    <a:pt x="11" y="121"/>
                    <a:pt x="26" y="157"/>
                    <a:pt x="72" y="143"/>
                  </a:cubicBezTo>
                  <a:cubicBezTo>
                    <a:pt x="91" y="138"/>
                    <a:pt x="102" y="119"/>
                    <a:pt x="108" y="99"/>
                  </a:cubicBezTo>
                  <a:cubicBezTo>
                    <a:pt x="108" y="97"/>
                    <a:pt x="108" y="96"/>
                    <a:pt x="109" y="95"/>
                  </a:cubicBezTo>
                  <a:cubicBezTo>
                    <a:pt x="109" y="94"/>
                    <a:pt x="109" y="93"/>
                    <a:pt x="109" y="93"/>
                  </a:cubicBezTo>
                  <a:cubicBezTo>
                    <a:pt x="110" y="92"/>
                    <a:pt x="110" y="92"/>
                    <a:pt x="110" y="92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4" y="75"/>
                    <a:pt x="115" y="59"/>
                    <a:pt x="116" y="47"/>
                  </a:cubicBezTo>
                  <a:cubicBezTo>
                    <a:pt x="116" y="35"/>
                    <a:pt x="110" y="24"/>
                    <a:pt x="100" y="18"/>
                  </a:cubicBezTo>
                  <a:cubicBezTo>
                    <a:pt x="73" y="0"/>
                    <a:pt x="43" y="4"/>
                    <a:pt x="24" y="11"/>
                  </a:cubicBezTo>
                  <a:cubicBezTo>
                    <a:pt x="10" y="15"/>
                    <a:pt x="0" y="28"/>
                    <a:pt x="0" y="42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" name="任意多边形 312">
              <a:extLst>
                <a:ext uri="{FF2B5EF4-FFF2-40B4-BE49-F238E27FC236}">
                  <a16:creationId xmlns:a16="http://schemas.microsoft.com/office/drawing/2014/main" id="{4BD60E90-E5A0-4FDD-800F-84EFC5902FBB}"/>
                </a:ext>
              </a:extLst>
            </p:cNvPr>
            <p:cNvSpPr/>
            <p:nvPr/>
          </p:nvSpPr>
          <p:spPr bwMode="auto">
            <a:xfrm>
              <a:off x="4578971" y="2786360"/>
              <a:ext cx="346075" cy="322263"/>
            </a:xfrm>
            <a:custGeom>
              <a:avLst/>
              <a:gdLst>
                <a:gd name="T0" fmla="*/ 108 w 113"/>
                <a:gd name="T1" fmla="*/ 11 h 105"/>
                <a:gd name="T2" fmla="*/ 92 w 113"/>
                <a:gd name="T3" fmla="*/ 52 h 105"/>
                <a:gd name="T4" fmla="*/ 69 w 113"/>
                <a:gd name="T5" fmla="*/ 38 h 105"/>
                <a:gd name="T6" fmla="*/ 55 w 113"/>
                <a:gd name="T7" fmla="*/ 42 h 105"/>
                <a:gd name="T8" fmla="*/ 44 w 113"/>
                <a:gd name="T9" fmla="*/ 36 h 105"/>
                <a:gd name="T10" fmla="*/ 19 w 113"/>
                <a:gd name="T11" fmla="*/ 43 h 105"/>
                <a:gd name="T12" fmla="*/ 10 w 113"/>
                <a:gd name="T13" fmla="*/ 23 h 105"/>
                <a:gd name="T14" fmla="*/ 7 w 113"/>
                <a:gd name="T15" fmla="*/ 0 h 105"/>
                <a:gd name="T16" fmla="*/ 0 w 113"/>
                <a:gd name="T17" fmla="*/ 0 h 105"/>
                <a:gd name="T18" fmla="*/ 5 w 113"/>
                <a:gd name="T19" fmla="*/ 53 h 105"/>
                <a:gd name="T20" fmla="*/ 16 w 113"/>
                <a:gd name="T21" fmla="*/ 78 h 105"/>
                <a:gd name="T22" fmla="*/ 29 w 113"/>
                <a:gd name="T23" fmla="*/ 91 h 105"/>
                <a:gd name="T24" fmla="*/ 46 w 113"/>
                <a:gd name="T25" fmla="*/ 101 h 105"/>
                <a:gd name="T26" fmla="*/ 65 w 113"/>
                <a:gd name="T27" fmla="*/ 99 h 105"/>
                <a:gd name="T28" fmla="*/ 82 w 113"/>
                <a:gd name="T29" fmla="*/ 92 h 105"/>
                <a:gd name="T30" fmla="*/ 95 w 113"/>
                <a:gd name="T31" fmla="*/ 74 h 105"/>
                <a:gd name="T32" fmla="*/ 105 w 113"/>
                <a:gd name="T33" fmla="*/ 53 h 105"/>
                <a:gd name="T34" fmla="*/ 113 w 113"/>
                <a:gd name="T35" fmla="*/ 13 h 105"/>
                <a:gd name="T36" fmla="*/ 108 w 113"/>
                <a:gd name="T37" fmla="*/ 11 h 105"/>
                <a:gd name="T38" fmla="*/ 84 w 113"/>
                <a:gd name="T39" fmla="*/ 62 h 105"/>
                <a:gd name="T40" fmla="*/ 51 w 113"/>
                <a:gd name="T41" fmla="*/ 74 h 105"/>
                <a:gd name="T42" fmla="*/ 36 w 113"/>
                <a:gd name="T43" fmla="*/ 66 h 105"/>
                <a:gd name="T44" fmla="*/ 21 w 113"/>
                <a:gd name="T45" fmla="*/ 52 h 105"/>
                <a:gd name="T46" fmla="*/ 37 w 113"/>
                <a:gd name="T47" fmla="*/ 46 h 105"/>
                <a:gd name="T48" fmla="*/ 55 w 113"/>
                <a:gd name="T49" fmla="*/ 45 h 105"/>
                <a:gd name="T50" fmla="*/ 56 w 113"/>
                <a:gd name="T51" fmla="*/ 44 h 105"/>
                <a:gd name="T52" fmla="*/ 73 w 113"/>
                <a:gd name="T53" fmla="*/ 49 h 105"/>
                <a:gd name="T54" fmla="*/ 87 w 113"/>
                <a:gd name="T55" fmla="*/ 59 h 105"/>
                <a:gd name="T56" fmla="*/ 84 w 113"/>
                <a:gd name="T57" fmla="*/ 6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3" h="105">
                  <a:moveTo>
                    <a:pt x="108" y="11"/>
                  </a:moveTo>
                  <a:cubicBezTo>
                    <a:pt x="108" y="11"/>
                    <a:pt x="100" y="37"/>
                    <a:pt x="92" y="52"/>
                  </a:cubicBezTo>
                  <a:cubicBezTo>
                    <a:pt x="88" y="44"/>
                    <a:pt x="76" y="38"/>
                    <a:pt x="69" y="38"/>
                  </a:cubicBezTo>
                  <a:cubicBezTo>
                    <a:pt x="63" y="38"/>
                    <a:pt x="57" y="39"/>
                    <a:pt x="55" y="42"/>
                  </a:cubicBezTo>
                  <a:cubicBezTo>
                    <a:pt x="54" y="39"/>
                    <a:pt x="49" y="37"/>
                    <a:pt x="44" y="36"/>
                  </a:cubicBezTo>
                  <a:cubicBezTo>
                    <a:pt x="37" y="35"/>
                    <a:pt x="25" y="38"/>
                    <a:pt x="19" y="43"/>
                  </a:cubicBezTo>
                  <a:cubicBezTo>
                    <a:pt x="16" y="36"/>
                    <a:pt x="12" y="30"/>
                    <a:pt x="10" y="23"/>
                  </a:cubicBezTo>
                  <a:cubicBezTo>
                    <a:pt x="8" y="15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44"/>
                    <a:pt x="5" y="53"/>
                  </a:cubicBezTo>
                  <a:cubicBezTo>
                    <a:pt x="10" y="63"/>
                    <a:pt x="14" y="68"/>
                    <a:pt x="16" y="78"/>
                  </a:cubicBezTo>
                  <a:cubicBezTo>
                    <a:pt x="18" y="88"/>
                    <a:pt x="25" y="91"/>
                    <a:pt x="29" y="91"/>
                  </a:cubicBezTo>
                  <a:cubicBezTo>
                    <a:pt x="32" y="91"/>
                    <a:pt x="38" y="98"/>
                    <a:pt x="46" y="101"/>
                  </a:cubicBezTo>
                  <a:cubicBezTo>
                    <a:pt x="54" y="105"/>
                    <a:pt x="57" y="100"/>
                    <a:pt x="65" y="99"/>
                  </a:cubicBezTo>
                  <a:cubicBezTo>
                    <a:pt x="73" y="98"/>
                    <a:pt x="76" y="97"/>
                    <a:pt x="82" y="92"/>
                  </a:cubicBezTo>
                  <a:cubicBezTo>
                    <a:pt x="87" y="87"/>
                    <a:pt x="91" y="81"/>
                    <a:pt x="95" y="74"/>
                  </a:cubicBezTo>
                  <a:cubicBezTo>
                    <a:pt x="99" y="68"/>
                    <a:pt x="104" y="58"/>
                    <a:pt x="105" y="53"/>
                  </a:cubicBezTo>
                  <a:cubicBezTo>
                    <a:pt x="105" y="49"/>
                    <a:pt x="113" y="26"/>
                    <a:pt x="113" y="13"/>
                  </a:cubicBezTo>
                  <a:lnTo>
                    <a:pt x="108" y="11"/>
                  </a:lnTo>
                  <a:close/>
                  <a:moveTo>
                    <a:pt x="84" y="62"/>
                  </a:moveTo>
                  <a:cubicBezTo>
                    <a:pt x="66" y="69"/>
                    <a:pt x="65" y="78"/>
                    <a:pt x="51" y="74"/>
                  </a:cubicBezTo>
                  <a:cubicBezTo>
                    <a:pt x="41" y="71"/>
                    <a:pt x="44" y="66"/>
                    <a:pt x="36" y="66"/>
                  </a:cubicBezTo>
                  <a:cubicBezTo>
                    <a:pt x="28" y="65"/>
                    <a:pt x="23" y="61"/>
                    <a:pt x="21" y="52"/>
                  </a:cubicBezTo>
                  <a:cubicBezTo>
                    <a:pt x="24" y="49"/>
                    <a:pt x="30" y="45"/>
                    <a:pt x="37" y="46"/>
                  </a:cubicBezTo>
                  <a:cubicBezTo>
                    <a:pt x="47" y="46"/>
                    <a:pt x="51" y="48"/>
                    <a:pt x="55" y="45"/>
                  </a:cubicBezTo>
                  <a:cubicBezTo>
                    <a:pt x="55" y="45"/>
                    <a:pt x="56" y="44"/>
                    <a:pt x="56" y="44"/>
                  </a:cubicBezTo>
                  <a:cubicBezTo>
                    <a:pt x="59" y="48"/>
                    <a:pt x="64" y="47"/>
                    <a:pt x="73" y="49"/>
                  </a:cubicBezTo>
                  <a:cubicBezTo>
                    <a:pt x="80" y="50"/>
                    <a:pt x="85" y="55"/>
                    <a:pt x="87" y="59"/>
                  </a:cubicBezTo>
                  <a:cubicBezTo>
                    <a:pt x="86" y="60"/>
                    <a:pt x="85" y="61"/>
                    <a:pt x="84" y="62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" name="任意多边形 313">
              <a:extLst>
                <a:ext uri="{FF2B5EF4-FFF2-40B4-BE49-F238E27FC236}">
                  <a16:creationId xmlns:a16="http://schemas.microsoft.com/office/drawing/2014/main" id="{09C0BB9A-E4FC-4C0D-83CC-9338D7E592C4}"/>
                </a:ext>
              </a:extLst>
            </p:cNvPr>
            <p:cNvSpPr/>
            <p:nvPr/>
          </p:nvSpPr>
          <p:spPr bwMode="auto">
            <a:xfrm>
              <a:off x="4677396" y="2792710"/>
              <a:ext cx="23813" cy="39688"/>
            </a:xfrm>
            <a:custGeom>
              <a:avLst/>
              <a:gdLst>
                <a:gd name="T0" fmla="*/ 0 w 8"/>
                <a:gd name="T1" fmla="*/ 6 h 13"/>
                <a:gd name="T2" fmla="*/ 3 w 8"/>
                <a:gd name="T3" fmla="*/ 13 h 13"/>
                <a:gd name="T4" fmla="*/ 8 w 8"/>
                <a:gd name="T5" fmla="*/ 7 h 13"/>
                <a:gd name="T6" fmla="*/ 4 w 8"/>
                <a:gd name="T7" fmla="*/ 0 h 13"/>
                <a:gd name="T8" fmla="*/ 0 w 8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3">
                  <a:moveTo>
                    <a:pt x="0" y="6"/>
                  </a:moveTo>
                  <a:cubicBezTo>
                    <a:pt x="0" y="10"/>
                    <a:pt x="1" y="13"/>
                    <a:pt x="3" y="13"/>
                  </a:cubicBezTo>
                  <a:cubicBezTo>
                    <a:pt x="5" y="13"/>
                    <a:pt x="7" y="10"/>
                    <a:pt x="8" y="7"/>
                  </a:cubicBezTo>
                  <a:cubicBezTo>
                    <a:pt x="8" y="3"/>
                    <a:pt x="6" y="1"/>
                    <a:pt x="4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" name="任意多边形 314">
              <a:extLst>
                <a:ext uri="{FF2B5EF4-FFF2-40B4-BE49-F238E27FC236}">
                  <a16:creationId xmlns:a16="http://schemas.microsoft.com/office/drawing/2014/main" id="{3A307213-490C-4E81-8777-AA34A82DFA04}"/>
                </a:ext>
              </a:extLst>
            </p:cNvPr>
            <p:cNvSpPr/>
            <p:nvPr/>
          </p:nvSpPr>
          <p:spPr bwMode="auto">
            <a:xfrm>
              <a:off x="4821859" y="2800647"/>
              <a:ext cx="26988" cy="41275"/>
            </a:xfrm>
            <a:custGeom>
              <a:avLst/>
              <a:gdLst>
                <a:gd name="T0" fmla="*/ 1 w 9"/>
                <a:gd name="T1" fmla="*/ 6 h 13"/>
                <a:gd name="T2" fmla="*/ 4 w 9"/>
                <a:gd name="T3" fmla="*/ 13 h 13"/>
                <a:gd name="T4" fmla="*/ 9 w 9"/>
                <a:gd name="T5" fmla="*/ 7 h 13"/>
                <a:gd name="T6" fmla="*/ 5 w 9"/>
                <a:gd name="T7" fmla="*/ 0 h 13"/>
                <a:gd name="T8" fmla="*/ 1 w 9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1" y="6"/>
                  </a:moveTo>
                  <a:cubicBezTo>
                    <a:pt x="0" y="10"/>
                    <a:pt x="2" y="13"/>
                    <a:pt x="4" y="13"/>
                  </a:cubicBezTo>
                  <a:cubicBezTo>
                    <a:pt x="6" y="13"/>
                    <a:pt x="8" y="10"/>
                    <a:pt x="9" y="7"/>
                  </a:cubicBezTo>
                  <a:cubicBezTo>
                    <a:pt x="9" y="3"/>
                    <a:pt x="7" y="0"/>
                    <a:pt x="5" y="0"/>
                  </a:cubicBezTo>
                  <a:cubicBezTo>
                    <a:pt x="3" y="0"/>
                    <a:pt x="1" y="3"/>
                    <a:pt x="1" y="6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" name="任意多边形 315">
              <a:extLst>
                <a:ext uri="{FF2B5EF4-FFF2-40B4-BE49-F238E27FC236}">
                  <a16:creationId xmlns:a16="http://schemas.microsoft.com/office/drawing/2014/main" id="{6ED7370E-FA44-4225-946B-46391D67A4E3}"/>
                </a:ext>
              </a:extLst>
            </p:cNvPr>
            <p:cNvSpPr/>
            <p:nvPr/>
          </p:nvSpPr>
          <p:spPr bwMode="auto">
            <a:xfrm>
              <a:off x="4637709" y="2727622"/>
              <a:ext cx="92075" cy="46038"/>
            </a:xfrm>
            <a:custGeom>
              <a:avLst/>
              <a:gdLst>
                <a:gd name="T0" fmla="*/ 1 w 30"/>
                <a:gd name="T1" fmla="*/ 7 h 15"/>
                <a:gd name="T2" fmla="*/ 30 w 30"/>
                <a:gd name="T3" fmla="*/ 5 h 15"/>
                <a:gd name="T4" fmla="*/ 29 w 30"/>
                <a:gd name="T5" fmla="*/ 12 h 15"/>
                <a:gd name="T6" fmla="*/ 2 w 30"/>
                <a:gd name="T7" fmla="*/ 15 h 15"/>
                <a:gd name="T8" fmla="*/ 1 w 30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5">
                  <a:moveTo>
                    <a:pt x="1" y="7"/>
                  </a:moveTo>
                  <a:cubicBezTo>
                    <a:pt x="1" y="7"/>
                    <a:pt x="17" y="0"/>
                    <a:pt x="30" y="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11" y="11"/>
                    <a:pt x="2" y="15"/>
                  </a:cubicBezTo>
                  <a:cubicBezTo>
                    <a:pt x="1" y="13"/>
                    <a:pt x="0" y="10"/>
                    <a:pt x="1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" name="任意多边形 316">
              <a:extLst>
                <a:ext uri="{FF2B5EF4-FFF2-40B4-BE49-F238E27FC236}">
                  <a16:creationId xmlns:a16="http://schemas.microsoft.com/office/drawing/2014/main" id="{1861B069-CB66-4221-9259-26CF8E5F0A4D}"/>
                </a:ext>
              </a:extLst>
            </p:cNvPr>
            <p:cNvSpPr/>
            <p:nvPr/>
          </p:nvSpPr>
          <p:spPr bwMode="auto">
            <a:xfrm>
              <a:off x="4790109" y="2737147"/>
              <a:ext cx="92075" cy="49213"/>
            </a:xfrm>
            <a:custGeom>
              <a:avLst/>
              <a:gdLst>
                <a:gd name="T0" fmla="*/ 29 w 30"/>
                <a:gd name="T1" fmla="*/ 8 h 16"/>
                <a:gd name="T2" fmla="*/ 0 w 30"/>
                <a:gd name="T3" fmla="*/ 4 h 16"/>
                <a:gd name="T4" fmla="*/ 1 w 30"/>
                <a:gd name="T5" fmla="*/ 11 h 16"/>
                <a:gd name="T6" fmla="*/ 28 w 30"/>
                <a:gd name="T7" fmla="*/ 16 h 16"/>
                <a:gd name="T8" fmla="*/ 29 w 30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6">
                  <a:moveTo>
                    <a:pt x="29" y="8"/>
                  </a:moveTo>
                  <a:cubicBezTo>
                    <a:pt x="29" y="8"/>
                    <a:pt x="14" y="0"/>
                    <a:pt x="0" y="4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9" y="12"/>
                    <a:pt x="28" y="16"/>
                  </a:cubicBezTo>
                  <a:cubicBezTo>
                    <a:pt x="29" y="14"/>
                    <a:pt x="30" y="11"/>
                    <a:pt x="29" y="8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" name="任意多边形 317">
              <a:extLst>
                <a:ext uri="{FF2B5EF4-FFF2-40B4-BE49-F238E27FC236}">
                  <a16:creationId xmlns:a16="http://schemas.microsoft.com/office/drawing/2014/main" id="{E868C353-3C21-4401-A665-10B7A699DCDB}"/>
                </a:ext>
              </a:extLst>
            </p:cNvPr>
            <p:cNvSpPr/>
            <p:nvPr/>
          </p:nvSpPr>
          <p:spPr bwMode="auto">
            <a:xfrm>
              <a:off x="4729784" y="2810172"/>
              <a:ext cx="39688" cy="92075"/>
            </a:xfrm>
            <a:custGeom>
              <a:avLst/>
              <a:gdLst>
                <a:gd name="T0" fmla="*/ 6 w 13"/>
                <a:gd name="T1" fmla="*/ 30 h 30"/>
                <a:gd name="T2" fmla="*/ 1 w 13"/>
                <a:gd name="T3" fmla="*/ 28 h 30"/>
                <a:gd name="T4" fmla="*/ 0 w 13"/>
                <a:gd name="T5" fmla="*/ 26 h 30"/>
                <a:gd name="T6" fmla="*/ 2 w 13"/>
                <a:gd name="T7" fmla="*/ 25 h 30"/>
                <a:gd name="T8" fmla="*/ 8 w 13"/>
                <a:gd name="T9" fmla="*/ 26 h 30"/>
                <a:gd name="T10" fmla="*/ 9 w 13"/>
                <a:gd name="T11" fmla="*/ 25 h 30"/>
                <a:gd name="T12" fmla="*/ 9 w 13"/>
                <a:gd name="T13" fmla="*/ 2 h 30"/>
                <a:gd name="T14" fmla="*/ 11 w 13"/>
                <a:gd name="T15" fmla="*/ 0 h 30"/>
                <a:gd name="T16" fmla="*/ 13 w 13"/>
                <a:gd name="T17" fmla="*/ 1 h 30"/>
                <a:gd name="T18" fmla="*/ 12 w 13"/>
                <a:gd name="T19" fmla="*/ 25 h 30"/>
                <a:gd name="T20" fmla="*/ 10 w 13"/>
                <a:gd name="T21" fmla="*/ 29 h 30"/>
                <a:gd name="T22" fmla="*/ 6 w 13"/>
                <a:gd name="T2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30">
                  <a:moveTo>
                    <a:pt x="6" y="30"/>
                  </a:moveTo>
                  <a:cubicBezTo>
                    <a:pt x="4" y="29"/>
                    <a:pt x="1" y="28"/>
                    <a:pt x="1" y="28"/>
                  </a:cubicBezTo>
                  <a:cubicBezTo>
                    <a:pt x="0" y="28"/>
                    <a:pt x="0" y="27"/>
                    <a:pt x="0" y="26"/>
                  </a:cubicBezTo>
                  <a:cubicBezTo>
                    <a:pt x="0" y="25"/>
                    <a:pt x="1" y="25"/>
                    <a:pt x="2" y="25"/>
                  </a:cubicBezTo>
                  <a:cubicBezTo>
                    <a:pt x="3" y="26"/>
                    <a:pt x="7" y="27"/>
                    <a:pt x="8" y="26"/>
                  </a:cubicBezTo>
                  <a:cubicBezTo>
                    <a:pt x="8" y="26"/>
                    <a:pt x="9" y="26"/>
                    <a:pt x="9" y="25"/>
                  </a:cubicBezTo>
                  <a:cubicBezTo>
                    <a:pt x="10" y="20"/>
                    <a:pt x="9" y="2"/>
                    <a:pt x="9" y="2"/>
                  </a:cubicBezTo>
                  <a:cubicBezTo>
                    <a:pt x="9" y="1"/>
                    <a:pt x="10" y="0"/>
                    <a:pt x="11" y="0"/>
                  </a:cubicBezTo>
                  <a:cubicBezTo>
                    <a:pt x="12" y="0"/>
                    <a:pt x="12" y="1"/>
                    <a:pt x="13" y="1"/>
                  </a:cubicBezTo>
                  <a:cubicBezTo>
                    <a:pt x="13" y="2"/>
                    <a:pt x="13" y="20"/>
                    <a:pt x="12" y="25"/>
                  </a:cubicBezTo>
                  <a:cubicBezTo>
                    <a:pt x="12" y="28"/>
                    <a:pt x="10" y="29"/>
                    <a:pt x="10" y="29"/>
                  </a:cubicBezTo>
                  <a:cubicBezTo>
                    <a:pt x="9" y="30"/>
                    <a:pt x="7" y="30"/>
                    <a:pt x="6" y="30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" name="任意多边形 318">
              <a:extLst>
                <a:ext uri="{FF2B5EF4-FFF2-40B4-BE49-F238E27FC236}">
                  <a16:creationId xmlns:a16="http://schemas.microsoft.com/office/drawing/2014/main" id="{DFA1D5B5-6678-4236-84E9-0D93B49C014E}"/>
                </a:ext>
              </a:extLst>
            </p:cNvPr>
            <p:cNvSpPr/>
            <p:nvPr/>
          </p:nvSpPr>
          <p:spPr bwMode="auto">
            <a:xfrm>
              <a:off x="4691684" y="2933997"/>
              <a:ext cx="111125" cy="57150"/>
            </a:xfrm>
            <a:custGeom>
              <a:avLst/>
              <a:gdLst>
                <a:gd name="T0" fmla="*/ 36 w 36"/>
                <a:gd name="T1" fmla="*/ 2 h 19"/>
                <a:gd name="T2" fmla="*/ 17 w 36"/>
                <a:gd name="T3" fmla="*/ 18 h 19"/>
                <a:gd name="T4" fmla="*/ 0 w 36"/>
                <a:gd name="T5" fmla="*/ 0 h 19"/>
                <a:gd name="T6" fmla="*/ 36 w 36"/>
                <a:gd name="T7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9">
                  <a:moveTo>
                    <a:pt x="36" y="2"/>
                  </a:moveTo>
                  <a:cubicBezTo>
                    <a:pt x="35" y="8"/>
                    <a:pt x="30" y="19"/>
                    <a:pt x="17" y="18"/>
                  </a:cubicBezTo>
                  <a:cubicBezTo>
                    <a:pt x="4" y="17"/>
                    <a:pt x="1" y="7"/>
                    <a:pt x="0" y="0"/>
                  </a:cubicBezTo>
                  <a:lnTo>
                    <a:pt x="36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" name="任意多边形 319">
              <a:extLst>
                <a:ext uri="{FF2B5EF4-FFF2-40B4-BE49-F238E27FC236}">
                  <a16:creationId xmlns:a16="http://schemas.microsoft.com/office/drawing/2014/main" id="{21F908DF-E75E-4D45-B003-4D79C5714725}"/>
                </a:ext>
              </a:extLst>
            </p:cNvPr>
            <p:cNvSpPr/>
            <p:nvPr/>
          </p:nvSpPr>
          <p:spPr bwMode="auto">
            <a:xfrm>
              <a:off x="4578971" y="2605385"/>
              <a:ext cx="355600" cy="220663"/>
            </a:xfrm>
            <a:custGeom>
              <a:avLst/>
              <a:gdLst>
                <a:gd name="T0" fmla="*/ 7 w 116"/>
                <a:gd name="T1" fmla="*/ 59 h 72"/>
                <a:gd name="T2" fmla="*/ 13 w 116"/>
                <a:gd name="T3" fmla="*/ 44 h 72"/>
                <a:gd name="T4" fmla="*/ 24 w 116"/>
                <a:gd name="T5" fmla="*/ 22 h 72"/>
                <a:gd name="T6" fmla="*/ 63 w 116"/>
                <a:gd name="T7" fmla="*/ 24 h 72"/>
                <a:gd name="T8" fmla="*/ 94 w 116"/>
                <a:gd name="T9" fmla="*/ 27 h 72"/>
                <a:gd name="T10" fmla="*/ 104 w 116"/>
                <a:gd name="T11" fmla="*/ 43 h 72"/>
                <a:gd name="T12" fmla="*/ 108 w 116"/>
                <a:gd name="T13" fmla="*/ 62 h 72"/>
                <a:gd name="T14" fmla="*/ 108 w 116"/>
                <a:gd name="T15" fmla="*/ 70 h 72"/>
                <a:gd name="T16" fmla="*/ 113 w 116"/>
                <a:gd name="T17" fmla="*/ 72 h 72"/>
                <a:gd name="T18" fmla="*/ 116 w 116"/>
                <a:gd name="T19" fmla="*/ 47 h 72"/>
                <a:gd name="T20" fmla="*/ 100 w 116"/>
                <a:gd name="T21" fmla="*/ 18 h 72"/>
                <a:gd name="T22" fmla="*/ 24 w 116"/>
                <a:gd name="T23" fmla="*/ 11 h 72"/>
                <a:gd name="T24" fmla="*/ 0 w 116"/>
                <a:gd name="T25" fmla="*/ 42 h 72"/>
                <a:gd name="T26" fmla="*/ 0 w 116"/>
                <a:gd name="T27" fmla="*/ 59 h 72"/>
                <a:gd name="T28" fmla="*/ 7 w 116"/>
                <a:gd name="T29" fmla="*/ 5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72">
                  <a:moveTo>
                    <a:pt x="7" y="59"/>
                  </a:moveTo>
                  <a:cubicBezTo>
                    <a:pt x="7" y="52"/>
                    <a:pt x="8" y="45"/>
                    <a:pt x="13" y="44"/>
                  </a:cubicBezTo>
                  <a:cubicBezTo>
                    <a:pt x="18" y="43"/>
                    <a:pt x="16" y="28"/>
                    <a:pt x="24" y="22"/>
                  </a:cubicBezTo>
                  <a:cubicBezTo>
                    <a:pt x="33" y="16"/>
                    <a:pt x="51" y="16"/>
                    <a:pt x="63" y="24"/>
                  </a:cubicBezTo>
                  <a:cubicBezTo>
                    <a:pt x="74" y="32"/>
                    <a:pt x="88" y="25"/>
                    <a:pt x="94" y="27"/>
                  </a:cubicBezTo>
                  <a:cubicBezTo>
                    <a:pt x="99" y="28"/>
                    <a:pt x="106" y="36"/>
                    <a:pt x="104" y="43"/>
                  </a:cubicBezTo>
                  <a:cubicBezTo>
                    <a:pt x="101" y="50"/>
                    <a:pt x="107" y="55"/>
                    <a:pt x="108" y="62"/>
                  </a:cubicBezTo>
                  <a:cubicBezTo>
                    <a:pt x="108" y="64"/>
                    <a:pt x="108" y="67"/>
                    <a:pt x="108" y="70"/>
                  </a:cubicBezTo>
                  <a:cubicBezTo>
                    <a:pt x="110" y="71"/>
                    <a:pt x="111" y="72"/>
                    <a:pt x="113" y="72"/>
                  </a:cubicBezTo>
                  <a:cubicBezTo>
                    <a:pt x="115" y="63"/>
                    <a:pt x="115" y="54"/>
                    <a:pt x="116" y="47"/>
                  </a:cubicBezTo>
                  <a:cubicBezTo>
                    <a:pt x="116" y="35"/>
                    <a:pt x="110" y="24"/>
                    <a:pt x="100" y="18"/>
                  </a:cubicBezTo>
                  <a:cubicBezTo>
                    <a:pt x="73" y="0"/>
                    <a:pt x="43" y="4"/>
                    <a:pt x="24" y="11"/>
                  </a:cubicBezTo>
                  <a:cubicBezTo>
                    <a:pt x="10" y="15"/>
                    <a:pt x="0" y="28"/>
                    <a:pt x="0" y="42"/>
                  </a:cubicBezTo>
                  <a:cubicBezTo>
                    <a:pt x="0" y="47"/>
                    <a:pt x="0" y="53"/>
                    <a:pt x="0" y="59"/>
                  </a:cubicBezTo>
                  <a:cubicBezTo>
                    <a:pt x="3" y="59"/>
                    <a:pt x="5" y="59"/>
                    <a:pt x="7" y="5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" name="任意多边形 320">
              <a:extLst>
                <a:ext uri="{FF2B5EF4-FFF2-40B4-BE49-F238E27FC236}">
                  <a16:creationId xmlns:a16="http://schemas.microsoft.com/office/drawing/2014/main" id="{8AA01151-BFC8-447E-8332-AF0B6DE5BBC5}"/>
                </a:ext>
              </a:extLst>
            </p:cNvPr>
            <p:cNvSpPr/>
            <p:nvPr/>
          </p:nvSpPr>
          <p:spPr bwMode="auto">
            <a:xfrm>
              <a:off x="5315571" y="3503910"/>
              <a:ext cx="147638" cy="871538"/>
            </a:xfrm>
            <a:custGeom>
              <a:avLst/>
              <a:gdLst>
                <a:gd name="T0" fmla="*/ 0 w 48"/>
                <a:gd name="T1" fmla="*/ 262 h 284"/>
                <a:gd name="T2" fmla="*/ 0 w 48"/>
                <a:gd name="T3" fmla="*/ 21 h 284"/>
                <a:gd name="T4" fmla="*/ 21 w 48"/>
                <a:gd name="T5" fmla="*/ 0 h 284"/>
                <a:gd name="T6" fmla="*/ 26 w 48"/>
                <a:gd name="T7" fmla="*/ 0 h 284"/>
                <a:gd name="T8" fmla="*/ 48 w 48"/>
                <a:gd name="T9" fmla="*/ 21 h 284"/>
                <a:gd name="T10" fmla="*/ 48 w 48"/>
                <a:gd name="T11" fmla="*/ 262 h 284"/>
                <a:gd name="T12" fmla="*/ 26 w 48"/>
                <a:gd name="T13" fmla="*/ 284 h 284"/>
                <a:gd name="T14" fmla="*/ 21 w 48"/>
                <a:gd name="T15" fmla="*/ 284 h 284"/>
                <a:gd name="T16" fmla="*/ 0 w 48"/>
                <a:gd name="T17" fmla="*/ 26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284">
                  <a:moveTo>
                    <a:pt x="0" y="262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38" y="0"/>
                    <a:pt x="48" y="9"/>
                    <a:pt x="48" y="21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74"/>
                    <a:pt x="38" y="284"/>
                    <a:pt x="26" y="284"/>
                  </a:cubicBezTo>
                  <a:cubicBezTo>
                    <a:pt x="21" y="284"/>
                    <a:pt x="21" y="284"/>
                    <a:pt x="21" y="284"/>
                  </a:cubicBezTo>
                  <a:cubicBezTo>
                    <a:pt x="9" y="284"/>
                    <a:pt x="0" y="274"/>
                    <a:pt x="0" y="262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" name="任意多边形 321">
              <a:extLst>
                <a:ext uri="{FF2B5EF4-FFF2-40B4-BE49-F238E27FC236}">
                  <a16:creationId xmlns:a16="http://schemas.microsoft.com/office/drawing/2014/main" id="{60AAB6E9-49B7-4E95-B6AB-D49CD2961265}"/>
                </a:ext>
              </a:extLst>
            </p:cNvPr>
            <p:cNvSpPr/>
            <p:nvPr/>
          </p:nvSpPr>
          <p:spPr bwMode="auto">
            <a:xfrm>
              <a:off x="4750421" y="3576935"/>
              <a:ext cx="565150" cy="720725"/>
            </a:xfrm>
            <a:custGeom>
              <a:avLst/>
              <a:gdLst>
                <a:gd name="T0" fmla="*/ 0 w 184"/>
                <a:gd name="T1" fmla="*/ 182 h 235"/>
                <a:gd name="T2" fmla="*/ 0 w 184"/>
                <a:gd name="T3" fmla="*/ 53 h 235"/>
                <a:gd name="T4" fmla="*/ 53 w 184"/>
                <a:gd name="T5" fmla="*/ 0 h 235"/>
                <a:gd name="T6" fmla="*/ 184 w 184"/>
                <a:gd name="T7" fmla="*/ 0 h 235"/>
                <a:gd name="T8" fmla="*/ 184 w 184"/>
                <a:gd name="T9" fmla="*/ 235 h 235"/>
                <a:gd name="T10" fmla="*/ 53 w 184"/>
                <a:gd name="T11" fmla="*/ 235 h 235"/>
                <a:gd name="T12" fmla="*/ 0 w 184"/>
                <a:gd name="T13" fmla="*/ 18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235">
                  <a:moveTo>
                    <a:pt x="0" y="182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235"/>
                    <a:pt x="184" y="235"/>
                    <a:pt x="184" y="235"/>
                  </a:cubicBezTo>
                  <a:cubicBezTo>
                    <a:pt x="53" y="235"/>
                    <a:pt x="53" y="235"/>
                    <a:pt x="53" y="235"/>
                  </a:cubicBezTo>
                  <a:cubicBezTo>
                    <a:pt x="24" y="235"/>
                    <a:pt x="0" y="211"/>
                    <a:pt x="0" y="182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" name="任意多边形 322">
              <a:extLst>
                <a:ext uri="{FF2B5EF4-FFF2-40B4-BE49-F238E27FC236}">
                  <a16:creationId xmlns:a16="http://schemas.microsoft.com/office/drawing/2014/main" id="{1D5C2CB0-6116-401C-9941-66F5A0E49460}"/>
                </a:ext>
              </a:extLst>
            </p:cNvPr>
            <p:cNvSpPr/>
            <p:nvPr/>
          </p:nvSpPr>
          <p:spPr bwMode="auto">
            <a:xfrm>
              <a:off x="5463209" y="3697585"/>
              <a:ext cx="292100" cy="88900"/>
            </a:xfrm>
            <a:custGeom>
              <a:avLst/>
              <a:gdLst>
                <a:gd name="T0" fmla="*/ 0 w 95"/>
                <a:gd name="T1" fmla="*/ 29 h 29"/>
                <a:gd name="T2" fmla="*/ 0 w 95"/>
                <a:gd name="T3" fmla="*/ 0 h 29"/>
                <a:gd name="T4" fmla="*/ 82 w 95"/>
                <a:gd name="T5" fmla="*/ 0 h 29"/>
                <a:gd name="T6" fmla="*/ 95 w 95"/>
                <a:gd name="T7" fmla="*/ 13 h 29"/>
                <a:gd name="T8" fmla="*/ 95 w 95"/>
                <a:gd name="T9" fmla="*/ 16 h 29"/>
                <a:gd name="T10" fmla="*/ 82 w 95"/>
                <a:gd name="T11" fmla="*/ 29 h 29"/>
                <a:gd name="T12" fmla="*/ 0 w 95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29">
                  <a:moveTo>
                    <a:pt x="0" y="29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9" y="0"/>
                    <a:pt x="95" y="6"/>
                    <a:pt x="95" y="13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23"/>
                    <a:pt x="89" y="29"/>
                    <a:pt x="82" y="29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905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" name="任意多边形 323">
              <a:extLst>
                <a:ext uri="{FF2B5EF4-FFF2-40B4-BE49-F238E27FC236}">
                  <a16:creationId xmlns:a16="http://schemas.microsoft.com/office/drawing/2014/main" id="{F4EBBC4D-F636-42FE-BE05-FBF5975D62C4}"/>
                </a:ext>
              </a:extLst>
            </p:cNvPr>
            <p:cNvSpPr/>
            <p:nvPr/>
          </p:nvSpPr>
          <p:spPr bwMode="auto">
            <a:xfrm>
              <a:off x="5463209" y="4092872"/>
              <a:ext cx="292100" cy="85725"/>
            </a:xfrm>
            <a:custGeom>
              <a:avLst/>
              <a:gdLst>
                <a:gd name="T0" fmla="*/ 0 w 95"/>
                <a:gd name="T1" fmla="*/ 28 h 28"/>
                <a:gd name="T2" fmla="*/ 0 w 95"/>
                <a:gd name="T3" fmla="*/ 0 h 28"/>
                <a:gd name="T4" fmla="*/ 82 w 95"/>
                <a:gd name="T5" fmla="*/ 0 h 28"/>
                <a:gd name="T6" fmla="*/ 95 w 95"/>
                <a:gd name="T7" fmla="*/ 12 h 28"/>
                <a:gd name="T8" fmla="*/ 95 w 95"/>
                <a:gd name="T9" fmla="*/ 15 h 28"/>
                <a:gd name="T10" fmla="*/ 82 w 95"/>
                <a:gd name="T11" fmla="*/ 28 h 28"/>
                <a:gd name="T12" fmla="*/ 0 w 95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28">
                  <a:moveTo>
                    <a:pt x="0" y="2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9" y="0"/>
                    <a:pt x="95" y="5"/>
                    <a:pt x="95" y="12"/>
                  </a:cubicBezTo>
                  <a:cubicBezTo>
                    <a:pt x="95" y="15"/>
                    <a:pt x="95" y="15"/>
                    <a:pt x="95" y="15"/>
                  </a:cubicBezTo>
                  <a:cubicBezTo>
                    <a:pt x="95" y="22"/>
                    <a:pt x="89" y="28"/>
                    <a:pt x="82" y="28"/>
                  </a:cubicBezTo>
                  <a:lnTo>
                    <a:pt x="0" y="28"/>
                  </a:lnTo>
                  <a:close/>
                </a:path>
              </a:pathLst>
            </a:custGeom>
            <a:solidFill>
              <a:srgbClr val="905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" name="任意多边形 324">
              <a:extLst>
                <a:ext uri="{FF2B5EF4-FFF2-40B4-BE49-F238E27FC236}">
                  <a16:creationId xmlns:a16="http://schemas.microsoft.com/office/drawing/2014/main" id="{7143E027-F89C-4900-BB57-C73ED45B1BDF}"/>
                </a:ext>
              </a:extLst>
            </p:cNvPr>
            <p:cNvSpPr/>
            <p:nvPr/>
          </p:nvSpPr>
          <p:spPr bwMode="auto">
            <a:xfrm>
              <a:off x="4717084" y="4148435"/>
              <a:ext cx="282575" cy="231775"/>
            </a:xfrm>
            <a:custGeom>
              <a:avLst/>
              <a:gdLst>
                <a:gd name="T0" fmla="*/ 17 w 92"/>
                <a:gd name="T1" fmla="*/ 13 h 76"/>
                <a:gd name="T2" fmla="*/ 24 w 92"/>
                <a:gd name="T3" fmla="*/ 16 h 76"/>
                <a:gd name="T4" fmla="*/ 41 w 92"/>
                <a:gd name="T5" fmla="*/ 13 h 76"/>
                <a:gd name="T6" fmla="*/ 49 w 92"/>
                <a:gd name="T7" fmla="*/ 6 h 76"/>
                <a:gd name="T8" fmla="*/ 69 w 92"/>
                <a:gd name="T9" fmla="*/ 1 h 76"/>
                <a:gd name="T10" fmla="*/ 65 w 92"/>
                <a:gd name="T11" fmla="*/ 10 h 76"/>
                <a:gd name="T12" fmla="*/ 54 w 92"/>
                <a:gd name="T13" fmla="*/ 16 h 76"/>
                <a:gd name="T14" fmla="*/ 71 w 92"/>
                <a:gd name="T15" fmla="*/ 39 h 76"/>
                <a:gd name="T16" fmla="*/ 91 w 92"/>
                <a:gd name="T17" fmla="*/ 52 h 76"/>
                <a:gd name="T18" fmla="*/ 79 w 92"/>
                <a:gd name="T19" fmla="*/ 55 h 76"/>
                <a:gd name="T20" fmla="*/ 70 w 92"/>
                <a:gd name="T21" fmla="*/ 63 h 76"/>
                <a:gd name="T22" fmla="*/ 63 w 92"/>
                <a:gd name="T23" fmla="*/ 69 h 76"/>
                <a:gd name="T24" fmla="*/ 54 w 92"/>
                <a:gd name="T25" fmla="*/ 75 h 76"/>
                <a:gd name="T26" fmla="*/ 0 w 92"/>
                <a:gd name="T27" fmla="*/ 35 h 76"/>
                <a:gd name="T28" fmla="*/ 17 w 92"/>
                <a:gd name="T29" fmla="*/ 1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76">
                  <a:moveTo>
                    <a:pt x="17" y="13"/>
                  </a:moveTo>
                  <a:cubicBezTo>
                    <a:pt x="24" y="16"/>
                    <a:pt x="24" y="16"/>
                    <a:pt x="24" y="16"/>
                  </a:cubicBezTo>
                  <a:cubicBezTo>
                    <a:pt x="30" y="19"/>
                    <a:pt x="36" y="17"/>
                    <a:pt x="41" y="13"/>
                  </a:cubicBezTo>
                  <a:cubicBezTo>
                    <a:pt x="44" y="11"/>
                    <a:pt x="47" y="7"/>
                    <a:pt x="49" y="6"/>
                  </a:cubicBezTo>
                  <a:cubicBezTo>
                    <a:pt x="54" y="3"/>
                    <a:pt x="65" y="0"/>
                    <a:pt x="69" y="1"/>
                  </a:cubicBezTo>
                  <a:cubicBezTo>
                    <a:pt x="72" y="2"/>
                    <a:pt x="69" y="8"/>
                    <a:pt x="65" y="10"/>
                  </a:cubicBezTo>
                  <a:cubicBezTo>
                    <a:pt x="62" y="11"/>
                    <a:pt x="57" y="13"/>
                    <a:pt x="54" y="16"/>
                  </a:cubicBezTo>
                  <a:cubicBezTo>
                    <a:pt x="50" y="19"/>
                    <a:pt x="65" y="34"/>
                    <a:pt x="71" y="39"/>
                  </a:cubicBezTo>
                  <a:cubicBezTo>
                    <a:pt x="78" y="44"/>
                    <a:pt x="92" y="45"/>
                    <a:pt x="91" y="52"/>
                  </a:cubicBezTo>
                  <a:cubicBezTo>
                    <a:pt x="89" y="58"/>
                    <a:pt x="79" y="55"/>
                    <a:pt x="79" y="55"/>
                  </a:cubicBezTo>
                  <a:cubicBezTo>
                    <a:pt x="79" y="55"/>
                    <a:pt x="80" y="62"/>
                    <a:pt x="70" y="63"/>
                  </a:cubicBezTo>
                  <a:cubicBezTo>
                    <a:pt x="70" y="63"/>
                    <a:pt x="69" y="69"/>
                    <a:pt x="63" y="69"/>
                  </a:cubicBezTo>
                  <a:cubicBezTo>
                    <a:pt x="63" y="69"/>
                    <a:pt x="61" y="76"/>
                    <a:pt x="54" y="75"/>
                  </a:cubicBezTo>
                  <a:cubicBezTo>
                    <a:pt x="47" y="75"/>
                    <a:pt x="27" y="72"/>
                    <a:pt x="0" y="35"/>
                  </a:cubicBezTo>
                  <a:lnTo>
                    <a:pt x="17" y="13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" name="任意多边形 325">
              <a:extLst>
                <a:ext uri="{FF2B5EF4-FFF2-40B4-BE49-F238E27FC236}">
                  <a16:creationId xmlns:a16="http://schemas.microsoft.com/office/drawing/2014/main" id="{1831C757-DB5B-42F0-8F39-2CFCDF8A1CE5}"/>
                </a:ext>
              </a:extLst>
            </p:cNvPr>
            <p:cNvSpPr/>
            <p:nvPr/>
          </p:nvSpPr>
          <p:spPr bwMode="auto">
            <a:xfrm>
              <a:off x="4221784" y="3208635"/>
              <a:ext cx="557213" cy="1052513"/>
            </a:xfrm>
            <a:custGeom>
              <a:avLst/>
              <a:gdLst>
                <a:gd name="T0" fmla="*/ 181 w 181"/>
                <a:gd name="T1" fmla="*/ 316 h 343"/>
                <a:gd name="T2" fmla="*/ 52 w 181"/>
                <a:gd name="T3" fmla="*/ 201 h 343"/>
                <a:gd name="T4" fmla="*/ 61 w 181"/>
                <a:gd name="T5" fmla="*/ 113 h 343"/>
                <a:gd name="T6" fmla="*/ 62 w 181"/>
                <a:gd name="T7" fmla="*/ 36 h 343"/>
                <a:gd name="T8" fmla="*/ 55 w 181"/>
                <a:gd name="T9" fmla="*/ 0 h 343"/>
                <a:gd name="T10" fmla="*/ 12 w 181"/>
                <a:gd name="T11" fmla="*/ 101 h 343"/>
                <a:gd name="T12" fmla="*/ 0 w 181"/>
                <a:gd name="T13" fmla="*/ 212 h 343"/>
                <a:gd name="T14" fmla="*/ 10 w 181"/>
                <a:gd name="T15" fmla="*/ 240 h 343"/>
                <a:gd name="T16" fmla="*/ 158 w 181"/>
                <a:gd name="T17" fmla="*/ 343 h 343"/>
                <a:gd name="T18" fmla="*/ 181 w 181"/>
                <a:gd name="T19" fmla="*/ 31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1" h="343">
                  <a:moveTo>
                    <a:pt x="181" y="316"/>
                  </a:moveTo>
                  <a:cubicBezTo>
                    <a:pt x="181" y="316"/>
                    <a:pt x="83" y="241"/>
                    <a:pt x="52" y="201"/>
                  </a:cubicBezTo>
                  <a:cubicBezTo>
                    <a:pt x="52" y="201"/>
                    <a:pt x="56" y="152"/>
                    <a:pt x="61" y="113"/>
                  </a:cubicBezTo>
                  <a:cubicBezTo>
                    <a:pt x="64" y="87"/>
                    <a:pt x="64" y="62"/>
                    <a:pt x="62" y="36"/>
                  </a:cubicBezTo>
                  <a:cubicBezTo>
                    <a:pt x="60" y="22"/>
                    <a:pt x="58" y="8"/>
                    <a:pt x="55" y="0"/>
                  </a:cubicBezTo>
                  <a:cubicBezTo>
                    <a:pt x="55" y="0"/>
                    <a:pt x="27" y="9"/>
                    <a:pt x="12" y="101"/>
                  </a:cubicBezTo>
                  <a:cubicBezTo>
                    <a:pt x="4" y="151"/>
                    <a:pt x="1" y="191"/>
                    <a:pt x="0" y="212"/>
                  </a:cubicBezTo>
                  <a:cubicBezTo>
                    <a:pt x="0" y="222"/>
                    <a:pt x="3" y="232"/>
                    <a:pt x="10" y="240"/>
                  </a:cubicBezTo>
                  <a:cubicBezTo>
                    <a:pt x="31" y="265"/>
                    <a:pt x="83" y="319"/>
                    <a:pt x="158" y="343"/>
                  </a:cubicBezTo>
                  <a:cubicBezTo>
                    <a:pt x="158" y="343"/>
                    <a:pt x="177" y="328"/>
                    <a:pt x="181" y="316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" name="任意多边形 326">
              <a:extLst>
                <a:ext uri="{FF2B5EF4-FFF2-40B4-BE49-F238E27FC236}">
                  <a16:creationId xmlns:a16="http://schemas.microsoft.com/office/drawing/2014/main" id="{713174E6-07A0-422F-ADDE-F87003806BE1}"/>
                </a:ext>
              </a:extLst>
            </p:cNvPr>
            <p:cNvSpPr/>
            <p:nvPr/>
          </p:nvSpPr>
          <p:spPr bwMode="auto">
            <a:xfrm>
              <a:off x="5085384" y="4215110"/>
              <a:ext cx="193675" cy="147638"/>
            </a:xfrm>
            <a:custGeom>
              <a:avLst/>
              <a:gdLst>
                <a:gd name="T0" fmla="*/ 63 w 63"/>
                <a:gd name="T1" fmla="*/ 36 h 48"/>
                <a:gd name="T2" fmla="*/ 53 w 63"/>
                <a:gd name="T3" fmla="*/ 13 h 48"/>
                <a:gd name="T4" fmla="*/ 47 w 63"/>
                <a:gd name="T5" fmla="*/ 32 h 48"/>
                <a:gd name="T6" fmla="*/ 38 w 63"/>
                <a:gd name="T7" fmla="*/ 1 h 48"/>
                <a:gd name="T8" fmla="*/ 31 w 63"/>
                <a:gd name="T9" fmla="*/ 29 h 48"/>
                <a:gd name="T10" fmla="*/ 22 w 63"/>
                <a:gd name="T11" fmla="*/ 7 h 48"/>
                <a:gd name="T12" fmla="*/ 15 w 63"/>
                <a:gd name="T13" fmla="*/ 27 h 48"/>
                <a:gd name="T14" fmla="*/ 7 w 63"/>
                <a:gd name="T15" fmla="*/ 10 h 48"/>
                <a:gd name="T16" fmla="*/ 2 w 63"/>
                <a:gd name="T17" fmla="*/ 36 h 48"/>
                <a:gd name="T18" fmla="*/ 15 w 63"/>
                <a:gd name="T19" fmla="*/ 40 h 48"/>
                <a:gd name="T20" fmla="*/ 30 w 63"/>
                <a:gd name="T21" fmla="*/ 40 h 48"/>
                <a:gd name="T22" fmla="*/ 45 w 63"/>
                <a:gd name="T23" fmla="*/ 43 h 48"/>
                <a:gd name="T24" fmla="*/ 63 w 63"/>
                <a:gd name="T25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48">
                  <a:moveTo>
                    <a:pt x="63" y="36"/>
                  </a:moveTo>
                  <a:cubicBezTo>
                    <a:pt x="63" y="36"/>
                    <a:pt x="60" y="18"/>
                    <a:pt x="53" y="13"/>
                  </a:cubicBezTo>
                  <a:cubicBezTo>
                    <a:pt x="46" y="7"/>
                    <a:pt x="47" y="32"/>
                    <a:pt x="47" y="32"/>
                  </a:cubicBezTo>
                  <a:cubicBezTo>
                    <a:pt x="47" y="32"/>
                    <a:pt x="46" y="2"/>
                    <a:pt x="38" y="1"/>
                  </a:cubicBezTo>
                  <a:cubicBezTo>
                    <a:pt x="31" y="0"/>
                    <a:pt x="31" y="29"/>
                    <a:pt x="31" y="29"/>
                  </a:cubicBezTo>
                  <a:cubicBezTo>
                    <a:pt x="31" y="29"/>
                    <a:pt x="27" y="9"/>
                    <a:pt x="22" y="7"/>
                  </a:cubicBezTo>
                  <a:cubicBezTo>
                    <a:pt x="16" y="6"/>
                    <a:pt x="15" y="27"/>
                    <a:pt x="15" y="27"/>
                  </a:cubicBezTo>
                  <a:cubicBezTo>
                    <a:pt x="15" y="27"/>
                    <a:pt x="11" y="11"/>
                    <a:pt x="7" y="10"/>
                  </a:cubicBezTo>
                  <a:cubicBezTo>
                    <a:pt x="3" y="8"/>
                    <a:pt x="0" y="26"/>
                    <a:pt x="2" y="36"/>
                  </a:cubicBezTo>
                  <a:cubicBezTo>
                    <a:pt x="3" y="45"/>
                    <a:pt x="15" y="40"/>
                    <a:pt x="15" y="40"/>
                  </a:cubicBezTo>
                  <a:cubicBezTo>
                    <a:pt x="15" y="40"/>
                    <a:pt x="26" y="44"/>
                    <a:pt x="30" y="40"/>
                  </a:cubicBezTo>
                  <a:cubicBezTo>
                    <a:pt x="30" y="40"/>
                    <a:pt x="40" y="45"/>
                    <a:pt x="45" y="43"/>
                  </a:cubicBezTo>
                  <a:cubicBezTo>
                    <a:pt x="45" y="43"/>
                    <a:pt x="61" y="48"/>
                    <a:pt x="63" y="36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" name="任意多边形 327">
              <a:extLst>
                <a:ext uri="{FF2B5EF4-FFF2-40B4-BE49-F238E27FC236}">
                  <a16:creationId xmlns:a16="http://schemas.microsoft.com/office/drawing/2014/main" id="{57A2D139-1C33-40AE-A985-3032300521A2}"/>
                </a:ext>
              </a:extLst>
            </p:cNvPr>
            <p:cNvSpPr/>
            <p:nvPr/>
          </p:nvSpPr>
          <p:spPr bwMode="auto">
            <a:xfrm>
              <a:off x="6307759" y="6031210"/>
              <a:ext cx="95250" cy="131763"/>
            </a:xfrm>
            <a:custGeom>
              <a:avLst/>
              <a:gdLst>
                <a:gd name="T0" fmla="*/ 0 w 60"/>
                <a:gd name="T1" fmla="*/ 6 h 83"/>
                <a:gd name="T2" fmla="*/ 0 w 60"/>
                <a:gd name="T3" fmla="*/ 83 h 83"/>
                <a:gd name="T4" fmla="*/ 56 w 60"/>
                <a:gd name="T5" fmla="*/ 81 h 83"/>
                <a:gd name="T6" fmla="*/ 60 w 60"/>
                <a:gd name="T7" fmla="*/ 0 h 83"/>
                <a:gd name="T8" fmla="*/ 0 w 60"/>
                <a:gd name="T9" fmla="*/ 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3">
                  <a:moveTo>
                    <a:pt x="0" y="6"/>
                  </a:moveTo>
                  <a:lnTo>
                    <a:pt x="0" y="83"/>
                  </a:lnTo>
                  <a:lnTo>
                    <a:pt x="56" y="81"/>
                  </a:lnTo>
                  <a:lnTo>
                    <a:pt x="6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" name="任意多边形 328">
              <a:extLst>
                <a:ext uri="{FF2B5EF4-FFF2-40B4-BE49-F238E27FC236}">
                  <a16:creationId xmlns:a16="http://schemas.microsoft.com/office/drawing/2014/main" id="{1538F2E0-EC90-439F-AA35-3C53267F80CE}"/>
                </a:ext>
              </a:extLst>
            </p:cNvPr>
            <p:cNvSpPr/>
            <p:nvPr/>
          </p:nvSpPr>
          <p:spPr bwMode="auto">
            <a:xfrm>
              <a:off x="6061696" y="6123285"/>
              <a:ext cx="374650" cy="180975"/>
            </a:xfrm>
            <a:custGeom>
              <a:avLst/>
              <a:gdLst>
                <a:gd name="T0" fmla="*/ 88 w 122"/>
                <a:gd name="T1" fmla="*/ 9 h 59"/>
                <a:gd name="T2" fmla="*/ 76 w 122"/>
                <a:gd name="T3" fmla="*/ 0 h 59"/>
                <a:gd name="T4" fmla="*/ 14 w 122"/>
                <a:gd name="T5" fmla="*/ 35 h 59"/>
                <a:gd name="T6" fmla="*/ 5 w 122"/>
                <a:gd name="T7" fmla="*/ 53 h 59"/>
                <a:gd name="T8" fmla="*/ 118 w 122"/>
                <a:gd name="T9" fmla="*/ 54 h 59"/>
                <a:gd name="T10" fmla="*/ 119 w 122"/>
                <a:gd name="T11" fmla="*/ 11 h 59"/>
                <a:gd name="T12" fmla="*/ 88 w 122"/>
                <a:gd name="T13" fmla="*/ 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59">
                  <a:moveTo>
                    <a:pt x="88" y="9"/>
                  </a:moveTo>
                  <a:cubicBezTo>
                    <a:pt x="88" y="9"/>
                    <a:pt x="81" y="0"/>
                    <a:pt x="76" y="0"/>
                  </a:cubicBezTo>
                  <a:cubicBezTo>
                    <a:pt x="71" y="1"/>
                    <a:pt x="28" y="33"/>
                    <a:pt x="14" y="35"/>
                  </a:cubicBezTo>
                  <a:cubicBezTo>
                    <a:pt x="0" y="38"/>
                    <a:pt x="2" y="48"/>
                    <a:pt x="5" y="53"/>
                  </a:cubicBezTo>
                  <a:cubicBezTo>
                    <a:pt x="7" y="59"/>
                    <a:pt x="118" y="54"/>
                    <a:pt x="118" y="54"/>
                  </a:cubicBezTo>
                  <a:cubicBezTo>
                    <a:pt x="118" y="54"/>
                    <a:pt x="122" y="21"/>
                    <a:pt x="119" y="11"/>
                  </a:cubicBezTo>
                  <a:cubicBezTo>
                    <a:pt x="115" y="1"/>
                    <a:pt x="99" y="12"/>
                    <a:pt x="88" y="9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" name="任意多边形 329">
              <a:extLst>
                <a:ext uri="{FF2B5EF4-FFF2-40B4-BE49-F238E27FC236}">
                  <a16:creationId xmlns:a16="http://schemas.microsoft.com/office/drawing/2014/main" id="{E454A2F6-97BE-4273-8B95-1AFC54DA0D6F}"/>
                </a:ext>
              </a:extLst>
            </p:cNvPr>
            <p:cNvSpPr/>
            <p:nvPr/>
          </p:nvSpPr>
          <p:spPr bwMode="auto">
            <a:xfrm>
              <a:off x="6187109" y="6166147"/>
              <a:ext cx="80963" cy="55563"/>
            </a:xfrm>
            <a:custGeom>
              <a:avLst/>
              <a:gdLst>
                <a:gd name="T0" fmla="*/ 23 w 26"/>
                <a:gd name="T1" fmla="*/ 18 h 18"/>
                <a:gd name="T2" fmla="*/ 25 w 26"/>
                <a:gd name="T3" fmla="*/ 18 h 18"/>
                <a:gd name="T4" fmla="*/ 26 w 26"/>
                <a:gd name="T5" fmla="*/ 15 h 18"/>
                <a:gd name="T6" fmla="*/ 16 w 26"/>
                <a:gd name="T7" fmla="*/ 4 h 18"/>
                <a:gd name="T8" fmla="*/ 2 w 26"/>
                <a:gd name="T9" fmla="*/ 4 h 18"/>
                <a:gd name="T10" fmla="*/ 1 w 26"/>
                <a:gd name="T11" fmla="*/ 7 h 18"/>
                <a:gd name="T12" fmla="*/ 4 w 26"/>
                <a:gd name="T13" fmla="*/ 8 h 18"/>
                <a:gd name="T14" fmla="*/ 14 w 26"/>
                <a:gd name="T15" fmla="*/ 8 h 18"/>
                <a:gd name="T16" fmla="*/ 22 w 26"/>
                <a:gd name="T17" fmla="*/ 17 h 18"/>
                <a:gd name="T18" fmla="*/ 23 w 26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8">
                  <a:moveTo>
                    <a:pt x="23" y="18"/>
                  </a:moveTo>
                  <a:cubicBezTo>
                    <a:pt x="24" y="18"/>
                    <a:pt x="25" y="18"/>
                    <a:pt x="25" y="18"/>
                  </a:cubicBezTo>
                  <a:cubicBezTo>
                    <a:pt x="26" y="17"/>
                    <a:pt x="26" y="16"/>
                    <a:pt x="26" y="15"/>
                  </a:cubicBezTo>
                  <a:cubicBezTo>
                    <a:pt x="26" y="15"/>
                    <a:pt x="21" y="7"/>
                    <a:pt x="16" y="4"/>
                  </a:cubicBezTo>
                  <a:cubicBezTo>
                    <a:pt x="8" y="0"/>
                    <a:pt x="2" y="4"/>
                    <a:pt x="2" y="4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4" y="7"/>
                    <a:pt x="8" y="5"/>
                    <a:pt x="14" y="8"/>
                  </a:cubicBezTo>
                  <a:cubicBezTo>
                    <a:pt x="19" y="10"/>
                    <a:pt x="22" y="17"/>
                    <a:pt x="22" y="17"/>
                  </a:cubicBezTo>
                  <a:cubicBezTo>
                    <a:pt x="23" y="17"/>
                    <a:pt x="23" y="18"/>
                    <a:pt x="23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" name="任意多边形 330">
              <a:extLst>
                <a:ext uri="{FF2B5EF4-FFF2-40B4-BE49-F238E27FC236}">
                  <a16:creationId xmlns:a16="http://schemas.microsoft.com/office/drawing/2014/main" id="{54F2D485-DBE8-49DE-AD1D-4E3F4EBA66F3}"/>
                </a:ext>
              </a:extLst>
            </p:cNvPr>
            <p:cNvSpPr/>
            <p:nvPr/>
          </p:nvSpPr>
          <p:spPr bwMode="auto">
            <a:xfrm>
              <a:off x="6209334" y="6147097"/>
              <a:ext cx="76200" cy="58738"/>
            </a:xfrm>
            <a:custGeom>
              <a:avLst/>
              <a:gdLst>
                <a:gd name="T0" fmla="*/ 23 w 25"/>
                <a:gd name="T1" fmla="*/ 18 h 19"/>
                <a:gd name="T2" fmla="*/ 24 w 25"/>
                <a:gd name="T3" fmla="*/ 18 h 19"/>
                <a:gd name="T4" fmla="*/ 25 w 25"/>
                <a:gd name="T5" fmla="*/ 16 h 19"/>
                <a:gd name="T6" fmla="*/ 15 w 25"/>
                <a:gd name="T7" fmla="*/ 5 h 19"/>
                <a:gd name="T8" fmla="*/ 1 w 25"/>
                <a:gd name="T9" fmla="*/ 5 h 19"/>
                <a:gd name="T10" fmla="*/ 0 w 25"/>
                <a:gd name="T11" fmla="*/ 8 h 19"/>
                <a:gd name="T12" fmla="*/ 3 w 25"/>
                <a:gd name="T13" fmla="*/ 8 h 19"/>
                <a:gd name="T14" fmla="*/ 13 w 25"/>
                <a:gd name="T15" fmla="*/ 8 h 19"/>
                <a:gd name="T16" fmla="*/ 21 w 25"/>
                <a:gd name="T17" fmla="*/ 17 h 19"/>
                <a:gd name="T18" fmla="*/ 23 w 25"/>
                <a:gd name="T1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9">
                  <a:moveTo>
                    <a:pt x="23" y="18"/>
                  </a:moveTo>
                  <a:cubicBezTo>
                    <a:pt x="23" y="19"/>
                    <a:pt x="24" y="19"/>
                    <a:pt x="24" y="18"/>
                  </a:cubicBezTo>
                  <a:cubicBezTo>
                    <a:pt x="25" y="18"/>
                    <a:pt x="25" y="17"/>
                    <a:pt x="25" y="16"/>
                  </a:cubicBezTo>
                  <a:cubicBezTo>
                    <a:pt x="25" y="15"/>
                    <a:pt x="21" y="8"/>
                    <a:pt x="15" y="5"/>
                  </a:cubicBezTo>
                  <a:cubicBezTo>
                    <a:pt x="7" y="0"/>
                    <a:pt x="1" y="5"/>
                    <a:pt x="1" y="5"/>
                  </a:cubicBezTo>
                  <a:cubicBezTo>
                    <a:pt x="0" y="5"/>
                    <a:pt x="0" y="7"/>
                    <a:pt x="0" y="8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3" y="8"/>
                    <a:pt x="7" y="5"/>
                    <a:pt x="13" y="8"/>
                  </a:cubicBezTo>
                  <a:cubicBezTo>
                    <a:pt x="18" y="11"/>
                    <a:pt x="21" y="17"/>
                    <a:pt x="21" y="17"/>
                  </a:cubicBezTo>
                  <a:cubicBezTo>
                    <a:pt x="22" y="18"/>
                    <a:pt x="22" y="18"/>
                    <a:pt x="23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" name="任意多边形 331">
              <a:extLst>
                <a:ext uri="{FF2B5EF4-FFF2-40B4-BE49-F238E27FC236}">
                  <a16:creationId xmlns:a16="http://schemas.microsoft.com/office/drawing/2014/main" id="{E3FF39FE-3A17-405A-9AD5-39D0A5168F55}"/>
                </a:ext>
              </a:extLst>
            </p:cNvPr>
            <p:cNvSpPr/>
            <p:nvPr/>
          </p:nvSpPr>
          <p:spPr bwMode="auto">
            <a:xfrm>
              <a:off x="6163296" y="6178847"/>
              <a:ext cx="79375" cy="53975"/>
            </a:xfrm>
            <a:custGeom>
              <a:avLst/>
              <a:gdLst>
                <a:gd name="T0" fmla="*/ 23 w 26"/>
                <a:gd name="T1" fmla="*/ 18 h 18"/>
                <a:gd name="T2" fmla="*/ 25 w 26"/>
                <a:gd name="T3" fmla="*/ 18 h 18"/>
                <a:gd name="T4" fmla="*/ 26 w 26"/>
                <a:gd name="T5" fmla="*/ 15 h 18"/>
                <a:gd name="T6" fmla="*/ 16 w 26"/>
                <a:gd name="T7" fmla="*/ 4 h 18"/>
                <a:gd name="T8" fmla="*/ 1 w 26"/>
                <a:gd name="T9" fmla="*/ 5 h 18"/>
                <a:gd name="T10" fmla="*/ 1 w 26"/>
                <a:gd name="T11" fmla="*/ 7 h 18"/>
                <a:gd name="T12" fmla="*/ 4 w 26"/>
                <a:gd name="T13" fmla="*/ 8 h 18"/>
                <a:gd name="T14" fmla="*/ 14 w 26"/>
                <a:gd name="T15" fmla="*/ 8 h 18"/>
                <a:gd name="T16" fmla="*/ 22 w 26"/>
                <a:gd name="T17" fmla="*/ 17 h 18"/>
                <a:gd name="T18" fmla="*/ 23 w 26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8">
                  <a:moveTo>
                    <a:pt x="23" y="18"/>
                  </a:moveTo>
                  <a:cubicBezTo>
                    <a:pt x="24" y="18"/>
                    <a:pt x="24" y="18"/>
                    <a:pt x="25" y="18"/>
                  </a:cubicBezTo>
                  <a:cubicBezTo>
                    <a:pt x="26" y="18"/>
                    <a:pt x="26" y="16"/>
                    <a:pt x="26" y="15"/>
                  </a:cubicBezTo>
                  <a:cubicBezTo>
                    <a:pt x="26" y="15"/>
                    <a:pt x="21" y="7"/>
                    <a:pt x="16" y="4"/>
                  </a:cubicBezTo>
                  <a:cubicBezTo>
                    <a:pt x="8" y="0"/>
                    <a:pt x="2" y="5"/>
                    <a:pt x="1" y="5"/>
                  </a:cubicBezTo>
                  <a:cubicBezTo>
                    <a:pt x="1" y="5"/>
                    <a:pt x="0" y="7"/>
                    <a:pt x="1" y="7"/>
                  </a:cubicBezTo>
                  <a:cubicBezTo>
                    <a:pt x="2" y="8"/>
                    <a:pt x="3" y="9"/>
                    <a:pt x="4" y="8"/>
                  </a:cubicBezTo>
                  <a:cubicBezTo>
                    <a:pt x="4" y="8"/>
                    <a:pt x="8" y="5"/>
                    <a:pt x="14" y="8"/>
                  </a:cubicBezTo>
                  <a:cubicBezTo>
                    <a:pt x="18" y="10"/>
                    <a:pt x="22" y="17"/>
                    <a:pt x="22" y="17"/>
                  </a:cubicBezTo>
                  <a:cubicBezTo>
                    <a:pt x="22" y="18"/>
                    <a:pt x="23" y="18"/>
                    <a:pt x="23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" name="任意多边形 332">
              <a:extLst>
                <a:ext uri="{FF2B5EF4-FFF2-40B4-BE49-F238E27FC236}">
                  <a16:creationId xmlns:a16="http://schemas.microsoft.com/office/drawing/2014/main" id="{81D42D4F-7583-485F-A432-CA1F2FFE2EA1}"/>
                </a:ext>
              </a:extLst>
            </p:cNvPr>
            <p:cNvSpPr/>
            <p:nvPr/>
          </p:nvSpPr>
          <p:spPr bwMode="auto">
            <a:xfrm>
              <a:off x="6226796" y="4261147"/>
              <a:ext cx="360363" cy="1800225"/>
            </a:xfrm>
            <a:custGeom>
              <a:avLst/>
              <a:gdLst>
                <a:gd name="T0" fmla="*/ 20 w 117"/>
                <a:gd name="T1" fmla="*/ 587 h 587"/>
                <a:gd name="T2" fmla="*/ 50 w 117"/>
                <a:gd name="T3" fmla="*/ 585 h 587"/>
                <a:gd name="T4" fmla="*/ 53 w 117"/>
                <a:gd name="T5" fmla="*/ 584 h 587"/>
                <a:gd name="T6" fmla="*/ 60 w 117"/>
                <a:gd name="T7" fmla="*/ 584 h 587"/>
                <a:gd name="T8" fmla="*/ 73 w 117"/>
                <a:gd name="T9" fmla="*/ 307 h 587"/>
                <a:gd name="T10" fmla="*/ 107 w 117"/>
                <a:gd name="T11" fmla="*/ 73 h 587"/>
                <a:gd name="T12" fmla="*/ 115 w 117"/>
                <a:gd name="T13" fmla="*/ 26 h 587"/>
                <a:gd name="T14" fmla="*/ 117 w 117"/>
                <a:gd name="T15" fmla="*/ 13 h 587"/>
                <a:gd name="T16" fmla="*/ 18 w 117"/>
                <a:gd name="T17" fmla="*/ 0 h 587"/>
                <a:gd name="T18" fmla="*/ 18 w 117"/>
                <a:gd name="T19" fmla="*/ 7 h 587"/>
                <a:gd name="T20" fmla="*/ 15 w 117"/>
                <a:gd name="T21" fmla="*/ 61 h 587"/>
                <a:gd name="T22" fmla="*/ 4 w 117"/>
                <a:gd name="T23" fmla="*/ 283 h 587"/>
                <a:gd name="T24" fmla="*/ 20 w 117"/>
                <a:gd name="T25" fmla="*/ 587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7" h="587">
                  <a:moveTo>
                    <a:pt x="20" y="587"/>
                  </a:moveTo>
                  <a:cubicBezTo>
                    <a:pt x="50" y="585"/>
                    <a:pt x="50" y="585"/>
                    <a:pt x="50" y="585"/>
                  </a:cubicBezTo>
                  <a:cubicBezTo>
                    <a:pt x="53" y="584"/>
                    <a:pt x="53" y="584"/>
                    <a:pt x="53" y="584"/>
                  </a:cubicBezTo>
                  <a:cubicBezTo>
                    <a:pt x="60" y="584"/>
                    <a:pt x="60" y="584"/>
                    <a:pt x="60" y="584"/>
                  </a:cubicBezTo>
                  <a:cubicBezTo>
                    <a:pt x="60" y="584"/>
                    <a:pt x="70" y="365"/>
                    <a:pt x="73" y="307"/>
                  </a:cubicBezTo>
                  <a:cubicBezTo>
                    <a:pt x="76" y="257"/>
                    <a:pt x="95" y="144"/>
                    <a:pt x="107" y="73"/>
                  </a:cubicBezTo>
                  <a:cubicBezTo>
                    <a:pt x="110" y="53"/>
                    <a:pt x="113" y="37"/>
                    <a:pt x="115" y="26"/>
                  </a:cubicBezTo>
                  <a:cubicBezTo>
                    <a:pt x="117" y="17"/>
                    <a:pt x="117" y="13"/>
                    <a:pt x="117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2"/>
                    <a:pt x="18" y="7"/>
                  </a:cubicBezTo>
                  <a:cubicBezTo>
                    <a:pt x="17" y="17"/>
                    <a:pt x="16" y="37"/>
                    <a:pt x="15" y="61"/>
                  </a:cubicBezTo>
                  <a:cubicBezTo>
                    <a:pt x="11" y="127"/>
                    <a:pt x="6" y="230"/>
                    <a:pt x="4" y="283"/>
                  </a:cubicBezTo>
                  <a:cubicBezTo>
                    <a:pt x="0" y="418"/>
                    <a:pt x="20" y="587"/>
                    <a:pt x="20" y="58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" name="任意多边形 333">
              <a:extLst>
                <a:ext uri="{FF2B5EF4-FFF2-40B4-BE49-F238E27FC236}">
                  <a16:creationId xmlns:a16="http://schemas.microsoft.com/office/drawing/2014/main" id="{3A48C4CE-2D4D-4CC7-BE19-4F5FD50AD8B5}"/>
                </a:ext>
              </a:extLst>
            </p:cNvPr>
            <p:cNvSpPr/>
            <p:nvPr/>
          </p:nvSpPr>
          <p:spPr bwMode="auto">
            <a:xfrm>
              <a:off x="6272834" y="4283372"/>
              <a:ext cx="307975" cy="201613"/>
            </a:xfrm>
            <a:custGeom>
              <a:avLst/>
              <a:gdLst>
                <a:gd name="T0" fmla="*/ 0 w 100"/>
                <a:gd name="T1" fmla="*/ 54 h 66"/>
                <a:gd name="T2" fmla="*/ 92 w 100"/>
                <a:gd name="T3" fmla="*/ 66 h 66"/>
                <a:gd name="T4" fmla="*/ 100 w 100"/>
                <a:gd name="T5" fmla="*/ 19 h 66"/>
                <a:gd name="T6" fmla="*/ 3 w 100"/>
                <a:gd name="T7" fmla="*/ 0 h 66"/>
                <a:gd name="T8" fmla="*/ 0 w 100"/>
                <a:gd name="T9" fmla="*/ 5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66">
                  <a:moveTo>
                    <a:pt x="0" y="54"/>
                  </a:moveTo>
                  <a:cubicBezTo>
                    <a:pt x="92" y="66"/>
                    <a:pt x="92" y="66"/>
                    <a:pt x="92" y="66"/>
                  </a:cubicBezTo>
                  <a:cubicBezTo>
                    <a:pt x="95" y="46"/>
                    <a:pt x="98" y="30"/>
                    <a:pt x="100" y="19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0"/>
                    <a:pt x="1" y="30"/>
                    <a:pt x="0" y="54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" name="任意多边形 334">
              <a:extLst>
                <a:ext uri="{FF2B5EF4-FFF2-40B4-BE49-F238E27FC236}">
                  <a16:creationId xmlns:a16="http://schemas.microsoft.com/office/drawing/2014/main" id="{54F9767C-EA39-433B-8B2F-A88D2B9625DB}"/>
                </a:ext>
              </a:extLst>
            </p:cNvPr>
            <p:cNvSpPr/>
            <p:nvPr/>
          </p:nvSpPr>
          <p:spPr bwMode="auto">
            <a:xfrm>
              <a:off x="6371259" y="4423072"/>
              <a:ext cx="147638" cy="1631950"/>
            </a:xfrm>
            <a:custGeom>
              <a:avLst/>
              <a:gdLst>
                <a:gd name="T0" fmla="*/ 3 w 48"/>
                <a:gd name="T1" fmla="*/ 532 h 532"/>
                <a:gd name="T2" fmla="*/ 6 w 48"/>
                <a:gd name="T3" fmla="*/ 531 h 532"/>
                <a:gd name="T4" fmla="*/ 12 w 48"/>
                <a:gd name="T5" fmla="*/ 224 h 532"/>
                <a:gd name="T6" fmla="*/ 48 w 48"/>
                <a:gd name="T7" fmla="*/ 2 h 532"/>
                <a:gd name="T8" fmla="*/ 44 w 48"/>
                <a:gd name="T9" fmla="*/ 0 h 532"/>
                <a:gd name="T10" fmla="*/ 8 w 48"/>
                <a:gd name="T11" fmla="*/ 223 h 532"/>
                <a:gd name="T12" fmla="*/ 3 w 48"/>
                <a:gd name="T13" fmla="*/ 532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532">
                  <a:moveTo>
                    <a:pt x="3" y="532"/>
                  </a:moveTo>
                  <a:cubicBezTo>
                    <a:pt x="6" y="531"/>
                    <a:pt x="6" y="531"/>
                    <a:pt x="6" y="531"/>
                  </a:cubicBezTo>
                  <a:cubicBezTo>
                    <a:pt x="5" y="464"/>
                    <a:pt x="4" y="295"/>
                    <a:pt x="12" y="224"/>
                  </a:cubicBezTo>
                  <a:cubicBezTo>
                    <a:pt x="22" y="134"/>
                    <a:pt x="48" y="3"/>
                    <a:pt x="48" y="2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2"/>
                    <a:pt x="18" y="133"/>
                    <a:pt x="8" y="223"/>
                  </a:cubicBezTo>
                  <a:cubicBezTo>
                    <a:pt x="0" y="295"/>
                    <a:pt x="2" y="464"/>
                    <a:pt x="3" y="532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" name="任意多边形 335">
              <a:extLst>
                <a:ext uri="{FF2B5EF4-FFF2-40B4-BE49-F238E27FC236}">
                  <a16:creationId xmlns:a16="http://schemas.microsoft.com/office/drawing/2014/main" id="{E41A8861-CB65-4029-B639-8CAA63D5F662}"/>
                </a:ext>
              </a:extLst>
            </p:cNvPr>
            <p:cNvSpPr/>
            <p:nvPr/>
          </p:nvSpPr>
          <p:spPr bwMode="auto">
            <a:xfrm>
              <a:off x="7018959" y="5962947"/>
              <a:ext cx="120650" cy="153988"/>
            </a:xfrm>
            <a:custGeom>
              <a:avLst/>
              <a:gdLst>
                <a:gd name="T0" fmla="*/ 0 w 76"/>
                <a:gd name="T1" fmla="*/ 24 h 97"/>
                <a:gd name="T2" fmla="*/ 24 w 76"/>
                <a:gd name="T3" fmla="*/ 97 h 97"/>
                <a:gd name="T4" fmla="*/ 76 w 76"/>
                <a:gd name="T5" fmla="*/ 80 h 97"/>
                <a:gd name="T6" fmla="*/ 56 w 76"/>
                <a:gd name="T7" fmla="*/ 0 h 97"/>
                <a:gd name="T8" fmla="*/ 0 w 76"/>
                <a:gd name="T9" fmla="*/ 2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97">
                  <a:moveTo>
                    <a:pt x="0" y="24"/>
                  </a:moveTo>
                  <a:lnTo>
                    <a:pt x="24" y="97"/>
                  </a:lnTo>
                  <a:lnTo>
                    <a:pt x="76" y="80"/>
                  </a:lnTo>
                  <a:lnTo>
                    <a:pt x="56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" name="任意多边形 336">
              <a:extLst>
                <a:ext uri="{FF2B5EF4-FFF2-40B4-BE49-F238E27FC236}">
                  <a16:creationId xmlns:a16="http://schemas.microsoft.com/office/drawing/2014/main" id="{790CA6D2-E59F-42AD-BC2E-910BA50FC4FD}"/>
                </a:ext>
              </a:extLst>
            </p:cNvPr>
            <p:cNvSpPr/>
            <p:nvPr/>
          </p:nvSpPr>
          <p:spPr bwMode="auto">
            <a:xfrm>
              <a:off x="6857034" y="6045497"/>
              <a:ext cx="358775" cy="282575"/>
            </a:xfrm>
            <a:custGeom>
              <a:avLst/>
              <a:gdLst>
                <a:gd name="T0" fmla="*/ 73 w 117"/>
                <a:gd name="T1" fmla="*/ 18 h 92"/>
                <a:gd name="T2" fmla="*/ 58 w 117"/>
                <a:gd name="T3" fmla="*/ 13 h 92"/>
                <a:gd name="T4" fmla="*/ 13 w 117"/>
                <a:gd name="T5" fmla="*/ 68 h 92"/>
                <a:gd name="T6" fmla="*/ 10 w 117"/>
                <a:gd name="T7" fmla="*/ 88 h 92"/>
                <a:gd name="T8" fmla="*/ 117 w 117"/>
                <a:gd name="T9" fmla="*/ 49 h 92"/>
                <a:gd name="T10" fmla="*/ 102 w 117"/>
                <a:gd name="T11" fmla="*/ 8 h 92"/>
                <a:gd name="T12" fmla="*/ 73 w 117"/>
                <a:gd name="T13" fmla="*/ 1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92">
                  <a:moveTo>
                    <a:pt x="73" y="18"/>
                  </a:moveTo>
                  <a:cubicBezTo>
                    <a:pt x="73" y="18"/>
                    <a:pt x="63" y="11"/>
                    <a:pt x="58" y="13"/>
                  </a:cubicBezTo>
                  <a:cubicBezTo>
                    <a:pt x="54" y="16"/>
                    <a:pt x="25" y="60"/>
                    <a:pt x="13" y="68"/>
                  </a:cubicBezTo>
                  <a:cubicBezTo>
                    <a:pt x="0" y="75"/>
                    <a:pt x="6" y="84"/>
                    <a:pt x="10" y="88"/>
                  </a:cubicBezTo>
                  <a:cubicBezTo>
                    <a:pt x="15" y="92"/>
                    <a:pt x="117" y="49"/>
                    <a:pt x="117" y="49"/>
                  </a:cubicBezTo>
                  <a:cubicBezTo>
                    <a:pt x="117" y="49"/>
                    <a:pt x="109" y="17"/>
                    <a:pt x="102" y="8"/>
                  </a:cubicBezTo>
                  <a:cubicBezTo>
                    <a:pt x="95" y="0"/>
                    <a:pt x="84" y="16"/>
                    <a:pt x="73" y="18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" name="任意多边形 337">
              <a:extLst>
                <a:ext uri="{FF2B5EF4-FFF2-40B4-BE49-F238E27FC236}">
                  <a16:creationId xmlns:a16="http://schemas.microsoft.com/office/drawing/2014/main" id="{86C31D73-A22B-4FA3-BB65-1B4B69E9A29F}"/>
                </a:ext>
              </a:extLst>
            </p:cNvPr>
            <p:cNvSpPr/>
            <p:nvPr/>
          </p:nvSpPr>
          <p:spPr bwMode="auto">
            <a:xfrm>
              <a:off x="6958634" y="6153447"/>
              <a:ext cx="85725" cy="36513"/>
            </a:xfrm>
            <a:custGeom>
              <a:avLst/>
              <a:gdLst>
                <a:gd name="T0" fmla="*/ 26 w 28"/>
                <a:gd name="T1" fmla="*/ 12 h 12"/>
                <a:gd name="T2" fmla="*/ 27 w 28"/>
                <a:gd name="T3" fmla="*/ 11 h 12"/>
                <a:gd name="T4" fmla="*/ 27 w 28"/>
                <a:gd name="T5" fmla="*/ 8 h 12"/>
                <a:gd name="T6" fmla="*/ 14 w 28"/>
                <a:gd name="T7" fmla="*/ 2 h 12"/>
                <a:gd name="T8" fmla="*/ 0 w 28"/>
                <a:gd name="T9" fmla="*/ 7 h 12"/>
                <a:gd name="T10" fmla="*/ 1 w 28"/>
                <a:gd name="T11" fmla="*/ 10 h 12"/>
                <a:gd name="T12" fmla="*/ 4 w 28"/>
                <a:gd name="T13" fmla="*/ 9 h 12"/>
                <a:gd name="T14" fmla="*/ 13 w 28"/>
                <a:gd name="T15" fmla="*/ 6 h 12"/>
                <a:gd name="T16" fmla="*/ 24 w 28"/>
                <a:gd name="T17" fmla="*/ 11 h 12"/>
                <a:gd name="T18" fmla="*/ 26 w 28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2">
                  <a:moveTo>
                    <a:pt x="26" y="12"/>
                  </a:moveTo>
                  <a:cubicBezTo>
                    <a:pt x="26" y="12"/>
                    <a:pt x="27" y="12"/>
                    <a:pt x="27" y="11"/>
                  </a:cubicBezTo>
                  <a:cubicBezTo>
                    <a:pt x="28" y="10"/>
                    <a:pt x="28" y="9"/>
                    <a:pt x="27" y="8"/>
                  </a:cubicBezTo>
                  <a:cubicBezTo>
                    <a:pt x="27" y="8"/>
                    <a:pt x="20" y="2"/>
                    <a:pt x="14" y="2"/>
                  </a:cubicBezTo>
                  <a:cubicBezTo>
                    <a:pt x="5" y="0"/>
                    <a:pt x="1" y="7"/>
                    <a:pt x="0" y="7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0"/>
                    <a:pt x="3" y="10"/>
                    <a:pt x="4" y="9"/>
                  </a:cubicBezTo>
                  <a:cubicBezTo>
                    <a:pt x="4" y="9"/>
                    <a:pt x="7" y="5"/>
                    <a:pt x="13" y="6"/>
                  </a:cubicBezTo>
                  <a:cubicBezTo>
                    <a:pt x="18" y="6"/>
                    <a:pt x="24" y="11"/>
                    <a:pt x="24" y="11"/>
                  </a:cubicBezTo>
                  <a:cubicBezTo>
                    <a:pt x="25" y="12"/>
                    <a:pt x="25" y="12"/>
                    <a:pt x="2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" name="任意多边形 338">
              <a:extLst>
                <a:ext uri="{FF2B5EF4-FFF2-40B4-BE49-F238E27FC236}">
                  <a16:creationId xmlns:a16="http://schemas.microsoft.com/office/drawing/2014/main" id="{5BE37B42-1B98-46DB-85BF-18BD0F1064F0}"/>
                </a:ext>
              </a:extLst>
            </p:cNvPr>
            <p:cNvSpPr/>
            <p:nvPr/>
          </p:nvSpPr>
          <p:spPr bwMode="auto">
            <a:xfrm>
              <a:off x="6969746" y="6132810"/>
              <a:ext cx="87313" cy="36513"/>
            </a:xfrm>
            <a:custGeom>
              <a:avLst/>
              <a:gdLst>
                <a:gd name="T0" fmla="*/ 25 w 28"/>
                <a:gd name="T1" fmla="*/ 12 h 12"/>
                <a:gd name="T2" fmla="*/ 27 w 28"/>
                <a:gd name="T3" fmla="*/ 11 h 12"/>
                <a:gd name="T4" fmla="*/ 27 w 28"/>
                <a:gd name="T5" fmla="*/ 8 h 12"/>
                <a:gd name="T6" fmla="*/ 13 w 28"/>
                <a:gd name="T7" fmla="*/ 1 h 12"/>
                <a:gd name="T8" fmla="*/ 0 w 28"/>
                <a:gd name="T9" fmla="*/ 7 h 12"/>
                <a:gd name="T10" fmla="*/ 1 w 28"/>
                <a:gd name="T11" fmla="*/ 9 h 12"/>
                <a:gd name="T12" fmla="*/ 4 w 28"/>
                <a:gd name="T13" fmla="*/ 9 h 12"/>
                <a:gd name="T14" fmla="*/ 13 w 28"/>
                <a:gd name="T15" fmla="*/ 5 h 12"/>
                <a:gd name="T16" fmla="*/ 24 w 28"/>
                <a:gd name="T17" fmla="*/ 11 h 12"/>
                <a:gd name="T18" fmla="*/ 25 w 28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2">
                  <a:moveTo>
                    <a:pt x="25" y="12"/>
                  </a:moveTo>
                  <a:cubicBezTo>
                    <a:pt x="26" y="12"/>
                    <a:pt x="27" y="11"/>
                    <a:pt x="27" y="11"/>
                  </a:cubicBezTo>
                  <a:cubicBezTo>
                    <a:pt x="28" y="10"/>
                    <a:pt x="28" y="9"/>
                    <a:pt x="27" y="8"/>
                  </a:cubicBezTo>
                  <a:cubicBezTo>
                    <a:pt x="26" y="8"/>
                    <a:pt x="20" y="2"/>
                    <a:pt x="13" y="1"/>
                  </a:cubicBezTo>
                  <a:cubicBezTo>
                    <a:pt x="5" y="0"/>
                    <a:pt x="0" y="6"/>
                    <a:pt x="0" y="7"/>
                  </a:cubicBezTo>
                  <a:cubicBezTo>
                    <a:pt x="0" y="8"/>
                    <a:pt x="0" y="9"/>
                    <a:pt x="1" y="9"/>
                  </a:cubicBezTo>
                  <a:cubicBezTo>
                    <a:pt x="2" y="10"/>
                    <a:pt x="3" y="10"/>
                    <a:pt x="4" y="9"/>
                  </a:cubicBezTo>
                  <a:cubicBezTo>
                    <a:pt x="4" y="9"/>
                    <a:pt x="7" y="5"/>
                    <a:pt x="13" y="5"/>
                  </a:cubicBezTo>
                  <a:cubicBezTo>
                    <a:pt x="18" y="6"/>
                    <a:pt x="24" y="11"/>
                    <a:pt x="24" y="11"/>
                  </a:cubicBezTo>
                  <a:cubicBezTo>
                    <a:pt x="24" y="12"/>
                    <a:pt x="25" y="12"/>
                    <a:pt x="25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" name="任意多边形 339">
              <a:extLst>
                <a:ext uri="{FF2B5EF4-FFF2-40B4-BE49-F238E27FC236}">
                  <a16:creationId xmlns:a16="http://schemas.microsoft.com/office/drawing/2014/main" id="{72CDA145-39AA-4B89-8840-9266D5CBE503}"/>
                </a:ext>
              </a:extLst>
            </p:cNvPr>
            <p:cNvSpPr/>
            <p:nvPr/>
          </p:nvSpPr>
          <p:spPr bwMode="auto">
            <a:xfrm>
              <a:off x="6939584" y="6175672"/>
              <a:ext cx="85725" cy="36513"/>
            </a:xfrm>
            <a:custGeom>
              <a:avLst/>
              <a:gdLst>
                <a:gd name="T0" fmla="*/ 26 w 28"/>
                <a:gd name="T1" fmla="*/ 12 h 12"/>
                <a:gd name="T2" fmla="*/ 27 w 28"/>
                <a:gd name="T3" fmla="*/ 11 h 12"/>
                <a:gd name="T4" fmla="*/ 27 w 28"/>
                <a:gd name="T5" fmla="*/ 8 h 12"/>
                <a:gd name="T6" fmla="*/ 13 w 28"/>
                <a:gd name="T7" fmla="*/ 2 h 12"/>
                <a:gd name="T8" fmla="*/ 0 w 28"/>
                <a:gd name="T9" fmla="*/ 7 h 12"/>
                <a:gd name="T10" fmla="*/ 1 w 28"/>
                <a:gd name="T11" fmla="*/ 10 h 12"/>
                <a:gd name="T12" fmla="*/ 4 w 28"/>
                <a:gd name="T13" fmla="*/ 9 h 12"/>
                <a:gd name="T14" fmla="*/ 13 w 28"/>
                <a:gd name="T15" fmla="*/ 6 h 12"/>
                <a:gd name="T16" fmla="*/ 24 w 28"/>
                <a:gd name="T17" fmla="*/ 11 h 12"/>
                <a:gd name="T18" fmla="*/ 26 w 28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2">
                  <a:moveTo>
                    <a:pt x="26" y="12"/>
                  </a:moveTo>
                  <a:cubicBezTo>
                    <a:pt x="26" y="12"/>
                    <a:pt x="27" y="12"/>
                    <a:pt x="27" y="11"/>
                  </a:cubicBezTo>
                  <a:cubicBezTo>
                    <a:pt x="28" y="10"/>
                    <a:pt x="28" y="9"/>
                    <a:pt x="27" y="8"/>
                  </a:cubicBezTo>
                  <a:cubicBezTo>
                    <a:pt x="27" y="8"/>
                    <a:pt x="20" y="2"/>
                    <a:pt x="13" y="2"/>
                  </a:cubicBezTo>
                  <a:cubicBezTo>
                    <a:pt x="5" y="0"/>
                    <a:pt x="1" y="7"/>
                    <a:pt x="0" y="7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0"/>
                    <a:pt x="3" y="10"/>
                    <a:pt x="4" y="9"/>
                  </a:cubicBezTo>
                  <a:cubicBezTo>
                    <a:pt x="4" y="9"/>
                    <a:pt x="7" y="5"/>
                    <a:pt x="13" y="6"/>
                  </a:cubicBezTo>
                  <a:cubicBezTo>
                    <a:pt x="18" y="6"/>
                    <a:pt x="24" y="11"/>
                    <a:pt x="24" y="11"/>
                  </a:cubicBezTo>
                  <a:cubicBezTo>
                    <a:pt x="25" y="12"/>
                    <a:pt x="25" y="12"/>
                    <a:pt x="2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" name="任意多边形 340">
              <a:extLst>
                <a:ext uri="{FF2B5EF4-FFF2-40B4-BE49-F238E27FC236}">
                  <a16:creationId xmlns:a16="http://schemas.microsoft.com/office/drawing/2014/main" id="{9B2C54EF-7758-481B-8CCA-CA2EE7E0149E}"/>
                </a:ext>
              </a:extLst>
            </p:cNvPr>
            <p:cNvSpPr/>
            <p:nvPr/>
          </p:nvSpPr>
          <p:spPr bwMode="auto">
            <a:xfrm>
              <a:off x="6518896" y="4248447"/>
              <a:ext cx="608013" cy="1776413"/>
            </a:xfrm>
            <a:custGeom>
              <a:avLst/>
              <a:gdLst>
                <a:gd name="T0" fmla="*/ 160 w 198"/>
                <a:gd name="T1" fmla="*/ 579 h 579"/>
                <a:gd name="T2" fmla="*/ 188 w 198"/>
                <a:gd name="T3" fmla="*/ 569 h 579"/>
                <a:gd name="T4" fmla="*/ 191 w 198"/>
                <a:gd name="T5" fmla="*/ 568 h 579"/>
                <a:gd name="T6" fmla="*/ 198 w 198"/>
                <a:gd name="T7" fmla="*/ 565 h 579"/>
                <a:gd name="T8" fmla="*/ 136 w 198"/>
                <a:gd name="T9" fmla="*/ 296 h 579"/>
                <a:gd name="T10" fmla="*/ 105 w 198"/>
                <a:gd name="T11" fmla="*/ 61 h 579"/>
                <a:gd name="T12" fmla="*/ 100 w 198"/>
                <a:gd name="T13" fmla="*/ 13 h 579"/>
                <a:gd name="T14" fmla="*/ 99 w 198"/>
                <a:gd name="T15" fmla="*/ 0 h 579"/>
                <a:gd name="T16" fmla="*/ 0 w 198"/>
                <a:gd name="T17" fmla="*/ 14 h 579"/>
                <a:gd name="T18" fmla="*/ 2 w 198"/>
                <a:gd name="T19" fmla="*/ 22 h 579"/>
                <a:gd name="T20" fmla="*/ 13 w 198"/>
                <a:gd name="T21" fmla="*/ 74 h 579"/>
                <a:gd name="T22" fmla="*/ 63 w 198"/>
                <a:gd name="T23" fmla="*/ 290 h 579"/>
                <a:gd name="T24" fmla="*/ 160 w 198"/>
                <a:gd name="T25" fmla="*/ 579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8" h="579">
                  <a:moveTo>
                    <a:pt x="160" y="579"/>
                  </a:moveTo>
                  <a:cubicBezTo>
                    <a:pt x="188" y="569"/>
                    <a:pt x="188" y="569"/>
                    <a:pt x="188" y="569"/>
                  </a:cubicBezTo>
                  <a:cubicBezTo>
                    <a:pt x="191" y="568"/>
                    <a:pt x="191" y="568"/>
                    <a:pt x="191" y="568"/>
                  </a:cubicBezTo>
                  <a:cubicBezTo>
                    <a:pt x="198" y="565"/>
                    <a:pt x="198" y="565"/>
                    <a:pt x="198" y="565"/>
                  </a:cubicBezTo>
                  <a:cubicBezTo>
                    <a:pt x="198" y="565"/>
                    <a:pt x="148" y="352"/>
                    <a:pt x="136" y="296"/>
                  </a:cubicBezTo>
                  <a:cubicBezTo>
                    <a:pt x="125" y="246"/>
                    <a:pt x="112" y="132"/>
                    <a:pt x="105" y="61"/>
                  </a:cubicBezTo>
                  <a:cubicBezTo>
                    <a:pt x="103" y="41"/>
                    <a:pt x="101" y="24"/>
                    <a:pt x="100" y="13"/>
                  </a:cubicBezTo>
                  <a:cubicBezTo>
                    <a:pt x="99" y="5"/>
                    <a:pt x="99" y="0"/>
                    <a:pt x="99" y="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1" y="17"/>
                    <a:pt x="2" y="22"/>
                  </a:cubicBezTo>
                  <a:cubicBezTo>
                    <a:pt x="4" y="31"/>
                    <a:pt x="8" y="50"/>
                    <a:pt x="13" y="74"/>
                  </a:cubicBezTo>
                  <a:cubicBezTo>
                    <a:pt x="28" y="139"/>
                    <a:pt x="50" y="239"/>
                    <a:pt x="63" y="290"/>
                  </a:cubicBezTo>
                  <a:cubicBezTo>
                    <a:pt x="95" y="421"/>
                    <a:pt x="160" y="579"/>
                    <a:pt x="160" y="57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" name="任意多边形 341">
              <a:extLst>
                <a:ext uri="{FF2B5EF4-FFF2-40B4-BE49-F238E27FC236}">
                  <a16:creationId xmlns:a16="http://schemas.microsoft.com/office/drawing/2014/main" id="{70532DC6-BD6E-4E75-9571-B6D9B8A729B2}"/>
                </a:ext>
              </a:extLst>
            </p:cNvPr>
            <p:cNvSpPr/>
            <p:nvPr/>
          </p:nvSpPr>
          <p:spPr bwMode="auto">
            <a:xfrm>
              <a:off x="6525246" y="4288135"/>
              <a:ext cx="315913" cy="187325"/>
            </a:xfrm>
            <a:custGeom>
              <a:avLst/>
              <a:gdLst>
                <a:gd name="T0" fmla="*/ 11 w 103"/>
                <a:gd name="T1" fmla="*/ 61 h 61"/>
                <a:gd name="T2" fmla="*/ 103 w 103"/>
                <a:gd name="T3" fmla="*/ 48 h 61"/>
                <a:gd name="T4" fmla="*/ 98 w 103"/>
                <a:gd name="T5" fmla="*/ 0 h 61"/>
                <a:gd name="T6" fmla="*/ 0 w 103"/>
                <a:gd name="T7" fmla="*/ 9 h 61"/>
                <a:gd name="T8" fmla="*/ 11 w 103"/>
                <a:gd name="T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61">
                  <a:moveTo>
                    <a:pt x="11" y="61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28"/>
                    <a:pt x="99" y="11"/>
                    <a:pt x="98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8"/>
                    <a:pt x="6" y="37"/>
                    <a:pt x="11" y="61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" name="任意多边形 342">
              <a:extLst>
                <a:ext uri="{FF2B5EF4-FFF2-40B4-BE49-F238E27FC236}">
                  <a16:creationId xmlns:a16="http://schemas.microsoft.com/office/drawing/2014/main" id="{2532DA78-52E3-4536-BBBD-FC3110CD7552}"/>
                </a:ext>
              </a:extLst>
            </p:cNvPr>
            <p:cNvSpPr/>
            <p:nvPr/>
          </p:nvSpPr>
          <p:spPr bwMode="auto">
            <a:xfrm>
              <a:off x="6779246" y="4389735"/>
              <a:ext cx="325438" cy="1604963"/>
            </a:xfrm>
            <a:custGeom>
              <a:avLst/>
              <a:gdLst>
                <a:gd name="T0" fmla="*/ 103 w 106"/>
                <a:gd name="T1" fmla="*/ 523 h 523"/>
                <a:gd name="T2" fmla="*/ 106 w 106"/>
                <a:gd name="T3" fmla="*/ 522 h 523"/>
                <a:gd name="T4" fmla="*/ 29 w 106"/>
                <a:gd name="T5" fmla="*/ 224 h 523"/>
                <a:gd name="T6" fmla="*/ 3 w 106"/>
                <a:gd name="T7" fmla="*/ 0 h 523"/>
                <a:gd name="T8" fmla="*/ 0 w 106"/>
                <a:gd name="T9" fmla="*/ 0 h 523"/>
                <a:gd name="T10" fmla="*/ 25 w 106"/>
                <a:gd name="T11" fmla="*/ 224 h 523"/>
                <a:gd name="T12" fmla="*/ 103 w 106"/>
                <a:gd name="T13" fmla="*/ 52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523">
                  <a:moveTo>
                    <a:pt x="103" y="523"/>
                  </a:moveTo>
                  <a:cubicBezTo>
                    <a:pt x="106" y="522"/>
                    <a:pt x="106" y="522"/>
                    <a:pt x="106" y="522"/>
                  </a:cubicBezTo>
                  <a:cubicBezTo>
                    <a:pt x="87" y="457"/>
                    <a:pt x="40" y="295"/>
                    <a:pt x="29" y="224"/>
                  </a:cubicBezTo>
                  <a:cubicBezTo>
                    <a:pt x="14" y="135"/>
                    <a:pt x="4" y="2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0" y="135"/>
                    <a:pt x="25" y="224"/>
                  </a:cubicBezTo>
                  <a:cubicBezTo>
                    <a:pt x="37" y="295"/>
                    <a:pt x="84" y="458"/>
                    <a:pt x="103" y="523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" name="任意多边形 343">
              <a:extLst>
                <a:ext uri="{FF2B5EF4-FFF2-40B4-BE49-F238E27FC236}">
                  <a16:creationId xmlns:a16="http://schemas.microsoft.com/office/drawing/2014/main" id="{4A7AD029-0C07-47D0-8155-E8BE3AC48895}"/>
                </a:ext>
              </a:extLst>
            </p:cNvPr>
            <p:cNvSpPr/>
            <p:nvPr/>
          </p:nvSpPr>
          <p:spPr bwMode="auto">
            <a:xfrm>
              <a:off x="5942634" y="3132435"/>
              <a:ext cx="601663" cy="677863"/>
            </a:xfrm>
            <a:custGeom>
              <a:avLst/>
              <a:gdLst>
                <a:gd name="T0" fmla="*/ 171 w 196"/>
                <a:gd name="T1" fmla="*/ 136 h 221"/>
                <a:gd name="T2" fmla="*/ 67 w 196"/>
                <a:gd name="T3" fmla="*/ 221 h 221"/>
                <a:gd name="T4" fmla="*/ 0 w 196"/>
                <a:gd name="T5" fmla="*/ 199 h 221"/>
                <a:gd name="T6" fmla="*/ 8 w 196"/>
                <a:gd name="T7" fmla="*/ 155 h 221"/>
                <a:gd name="T8" fmla="*/ 59 w 196"/>
                <a:gd name="T9" fmla="*/ 165 h 221"/>
                <a:gd name="T10" fmla="*/ 175 w 196"/>
                <a:gd name="T11" fmla="*/ 0 h 221"/>
                <a:gd name="T12" fmla="*/ 171 w 196"/>
                <a:gd name="T13" fmla="*/ 136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6" h="221">
                  <a:moveTo>
                    <a:pt x="171" y="136"/>
                  </a:moveTo>
                  <a:cubicBezTo>
                    <a:pt x="144" y="180"/>
                    <a:pt x="67" y="221"/>
                    <a:pt x="67" y="221"/>
                  </a:cubicBezTo>
                  <a:cubicBezTo>
                    <a:pt x="37" y="216"/>
                    <a:pt x="18" y="208"/>
                    <a:pt x="0" y="199"/>
                  </a:cubicBezTo>
                  <a:cubicBezTo>
                    <a:pt x="5" y="186"/>
                    <a:pt x="6" y="173"/>
                    <a:pt x="8" y="155"/>
                  </a:cubicBezTo>
                  <a:cubicBezTo>
                    <a:pt x="36" y="162"/>
                    <a:pt x="59" y="165"/>
                    <a:pt x="59" y="165"/>
                  </a:cubicBezTo>
                  <a:cubicBezTo>
                    <a:pt x="115" y="136"/>
                    <a:pt x="175" y="0"/>
                    <a:pt x="175" y="0"/>
                  </a:cubicBezTo>
                  <a:cubicBezTo>
                    <a:pt x="196" y="37"/>
                    <a:pt x="171" y="136"/>
                    <a:pt x="171" y="136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" name="任意多边形 344">
              <a:extLst>
                <a:ext uri="{FF2B5EF4-FFF2-40B4-BE49-F238E27FC236}">
                  <a16:creationId xmlns:a16="http://schemas.microsoft.com/office/drawing/2014/main" id="{74AE26EB-CE47-42AC-8E7E-357221AE2560}"/>
                </a:ext>
              </a:extLst>
            </p:cNvPr>
            <p:cNvSpPr/>
            <p:nvPr/>
          </p:nvSpPr>
          <p:spPr bwMode="auto">
            <a:xfrm>
              <a:off x="6469684" y="2479972"/>
              <a:ext cx="492125" cy="912813"/>
            </a:xfrm>
            <a:custGeom>
              <a:avLst/>
              <a:gdLst>
                <a:gd name="T0" fmla="*/ 158 w 160"/>
                <a:gd name="T1" fmla="*/ 267 h 298"/>
                <a:gd name="T2" fmla="*/ 160 w 160"/>
                <a:gd name="T3" fmla="*/ 129 h 298"/>
                <a:gd name="T4" fmla="*/ 159 w 160"/>
                <a:gd name="T5" fmla="*/ 83 h 298"/>
                <a:gd name="T6" fmla="*/ 97 w 160"/>
                <a:gd name="T7" fmla="*/ 14 h 298"/>
                <a:gd name="T8" fmla="*/ 0 w 160"/>
                <a:gd name="T9" fmla="*/ 91 h 298"/>
                <a:gd name="T10" fmla="*/ 0 w 160"/>
                <a:gd name="T11" fmla="*/ 98 h 298"/>
                <a:gd name="T12" fmla="*/ 0 w 160"/>
                <a:gd name="T13" fmla="*/ 98 h 298"/>
                <a:gd name="T14" fmla="*/ 19 w 160"/>
                <a:gd name="T15" fmla="*/ 222 h 298"/>
                <a:gd name="T16" fmla="*/ 158 w 160"/>
                <a:gd name="T17" fmla="*/ 267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98">
                  <a:moveTo>
                    <a:pt x="158" y="267"/>
                  </a:moveTo>
                  <a:cubicBezTo>
                    <a:pt x="157" y="261"/>
                    <a:pt x="160" y="141"/>
                    <a:pt x="160" y="129"/>
                  </a:cubicBezTo>
                  <a:cubicBezTo>
                    <a:pt x="160" y="110"/>
                    <a:pt x="159" y="83"/>
                    <a:pt x="159" y="83"/>
                  </a:cubicBezTo>
                  <a:cubicBezTo>
                    <a:pt x="156" y="25"/>
                    <a:pt x="97" y="14"/>
                    <a:pt x="97" y="14"/>
                  </a:cubicBezTo>
                  <a:cubicBezTo>
                    <a:pt x="27" y="0"/>
                    <a:pt x="2" y="58"/>
                    <a:pt x="0" y="91"/>
                  </a:cubicBezTo>
                  <a:cubicBezTo>
                    <a:pt x="0" y="93"/>
                    <a:pt x="0" y="96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09"/>
                    <a:pt x="17" y="199"/>
                    <a:pt x="19" y="222"/>
                  </a:cubicBezTo>
                  <a:cubicBezTo>
                    <a:pt x="55" y="298"/>
                    <a:pt x="97" y="267"/>
                    <a:pt x="158" y="26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" name="任意多边形 345">
              <a:extLst>
                <a:ext uri="{FF2B5EF4-FFF2-40B4-BE49-F238E27FC236}">
                  <a16:creationId xmlns:a16="http://schemas.microsoft.com/office/drawing/2014/main" id="{752AD031-62F2-46EC-A24F-69FEF298D264}"/>
                </a:ext>
              </a:extLst>
            </p:cNvPr>
            <p:cNvSpPr/>
            <p:nvPr/>
          </p:nvSpPr>
          <p:spPr bwMode="auto">
            <a:xfrm>
              <a:off x="6233146" y="3095922"/>
              <a:ext cx="777875" cy="1373188"/>
            </a:xfrm>
            <a:custGeom>
              <a:avLst/>
              <a:gdLst>
                <a:gd name="T0" fmla="*/ 253 w 253"/>
                <a:gd name="T1" fmla="*/ 41 h 448"/>
                <a:gd name="T2" fmla="*/ 226 w 253"/>
                <a:gd name="T3" fmla="*/ 109 h 448"/>
                <a:gd name="T4" fmla="*/ 217 w 253"/>
                <a:gd name="T5" fmla="*/ 145 h 448"/>
                <a:gd name="T6" fmla="*/ 212 w 253"/>
                <a:gd name="T7" fmla="*/ 167 h 448"/>
                <a:gd name="T8" fmla="*/ 194 w 253"/>
                <a:gd name="T9" fmla="*/ 285 h 448"/>
                <a:gd name="T10" fmla="*/ 194 w 253"/>
                <a:gd name="T11" fmla="*/ 306 h 448"/>
                <a:gd name="T12" fmla="*/ 198 w 253"/>
                <a:gd name="T13" fmla="*/ 417 h 448"/>
                <a:gd name="T14" fmla="*/ 6 w 253"/>
                <a:gd name="T15" fmla="*/ 402 h 448"/>
                <a:gd name="T16" fmla="*/ 2 w 253"/>
                <a:gd name="T17" fmla="*/ 386 h 448"/>
                <a:gd name="T18" fmla="*/ 42 w 253"/>
                <a:gd name="T19" fmla="*/ 252 h 448"/>
                <a:gd name="T20" fmla="*/ 56 w 253"/>
                <a:gd name="T21" fmla="*/ 176 h 448"/>
                <a:gd name="T22" fmla="*/ 56 w 253"/>
                <a:gd name="T23" fmla="*/ 172 h 448"/>
                <a:gd name="T24" fmla="*/ 53 w 253"/>
                <a:gd name="T25" fmla="*/ 154 h 448"/>
                <a:gd name="T26" fmla="*/ 54 w 253"/>
                <a:gd name="T27" fmla="*/ 105 h 448"/>
                <a:gd name="T28" fmla="*/ 61 w 253"/>
                <a:gd name="T29" fmla="*/ 87 h 448"/>
                <a:gd name="T30" fmla="*/ 80 w 253"/>
                <a:gd name="T31" fmla="*/ 12 h 448"/>
                <a:gd name="T32" fmla="*/ 91 w 253"/>
                <a:gd name="T33" fmla="*/ 10 h 448"/>
                <a:gd name="T34" fmla="*/ 107 w 253"/>
                <a:gd name="T35" fmla="*/ 6 h 448"/>
                <a:gd name="T36" fmla="*/ 116 w 253"/>
                <a:gd name="T37" fmla="*/ 4 h 448"/>
                <a:gd name="T38" fmla="*/ 165 w 253"/>
                <a:gd name="T39" fmla="*/ 0 h 448"/>
                <a:gd name="T40" fmla="*/ 184 w 253"/>
                <a:gd name="T41" fmla="*/ 9 h 448"/>
                <a:gd name="T42" fmla="*/ 205 w 253"/>
                <a:gd name="T43" fmla="*/ 19 h 448"/>
                <a:gd name="T44" fmla="*/ 253 w 253"/>
                <a:gd name="T45" fmla="*/ 41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448">
                  <a:moveTo>
                    <a:pt x="253" y="41"/>
                  </a:moveTo>
                  <a:cubicBezTo>
                    <a:pt x="253" y="41"/>
                    <a:pt x="232" y="72"/>
                    <a:pt x="226" y="109"/>
                  </a:cubicBezTo>
                  <a:cubicBezTo>
                    <a:pt x="223" y="122"/>
                    <a:pt x="221" y="134"/>
                    <a:pt x="217" y="145"/>
                  </a:cubicBezTo>
                  <a:cubicBezTo>
                    <a:pt x="216" y="152"/>
                    <a:pt x="214" y="159"/>
                    <a:pt x="212" y="167"/>
                  </a:cubicBezTo>
                  <a:cubicBezTo>
                    <a:pt x="203" y="201"/>
                    <a:pt x="194" y="247"/>
                    <a:pt x="194" y="285"/>
                  </a:cubicBezTo>
                  <a:cubicBezTo>
                    <a:pt x="193" y="292"/>
                    <a:pt x="193" y="299"/>
                    <a:pt x="194" y="306"/>
                  </a:cubicBezTo>
                  <a:cubicBezTo>
                    <a:pt x="197" y="356"/>
                    <a:pt x="215" y="399"/>
                    <a:pt x="198" y="417"/>
                  </a:cubicBezTo>
                  <a:cubicBezTo>
                    <a:pt x="198" y="417"/>
                    <a:pt x="62" y="448"/>
                    <a:pt x="6" y="402"/>
                  </a:cubicBezTo>
                  <a:cubicBezTo>
                    <a:pt x="2" y="398"/>
                    <a:pt x="0" y="392"/>
                    <a:pt x="2" y="386"/>
                  </a:cubicBezTo>
                  <a:cubicBezTo>
                    <a:pt x="9" y="361"/>
                    <a:pt x="32" y="289"/>
                    <a:pt x="42" y="252"/>
                  </a:cubicBezTo>
                  <a:cubicBezTo>
                    <a:pt x="51" y="220"/>
                    <a:pt x="56" y="196"/>
                    <a:pt x="56" y="176"/>
                  </a:cubicBezTo>
                  <a:cubicBezTo>
                    <a:pt x="56" y="175"/>
                    <a:pt x="56" y="173"/>
                    <a:pt x="56" y="172"/>
                  </a:cubicBezTo>
                  <a:cubicBezTo>
                    <a:pt x="56" y="165"/>
                    <a:pt x="55" y="159"/>
                    <a:pt x="53" y="154"/>
                  </a:cubicBezTo>
                  <a:cubicBezTo>
                    <a:pt x="46" y="130"/>
                    <a:pt x="45" y="122"/>
                    <a:pt x="54" y="105"/>
                  </a:cubicBezTo>
                  <a:cubicBezTo>
                    <a:pt x="56" y="101"/>
                    <a:pt x="58" y="95"/>
                    <a:pt x="61" y="87"/>
                  </a:cubicBezTo>
                  <a:cubicBezTo>
                    <a:pt x="70" y="59"/>
                    <a:pt x="80" y="12"/>
                    <a:pt x="80" y="12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0"/>
                    <a:pt x="173" y="3"/>
                    <a:pt x="184" y="9"/>
                  </a:cubicBezTo>
                  <a:cubicBezTo>
                    <a:pt x="191" y="12"/>
                    <a:pt x="198" y="15"/>
                    <a:pt x="205" y="19"/>
                  </a:cubicBezTo>
                  <a:cubicBezTo>
                    <a:pt x="217" y="24"/>
                    <a:pt x="246" y="37"/>
                    <a:pt x="253" y="41"/>
                  </a:cubicBezTo>
                  <a:close/>
                </a:path>
              </a:pathLst>
            </a:custGeom>
            <a:solidFill>
              <a:srgbClr val="FF6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" name="任意多边形 346">
              <a:extLst>
                <a:ext uri="{FF2B5EF4-FFF2-40B4-BE49-F238E27FC236}">
                  <a16:creationId xmlns:a16="http://schemas.microsoft.com/office/drawing/2014/main" id="{F8D988C4-E226-4945-B105-EA58B8F1FA3C}"/>
                </a:ext>
              </a:extLst>
            </p:cNvPr>
            <p:cNvSpPr/>
            <p:nvPr/>
          </p:nvSpPr>
          <p:spPr bwMode="auto">
            <a:xfrm>
              <a:off x="6406184" y="3622972"/>
              <a:ext cx="339725" cy="184150"/>
            </a:xfrm>
            <a:custGeom>
              <a:avLst/>
              <a:gdLst>
                <a:gd name="T0" fmla="*/ 0 w 111"/>
                <a:gd name="T1" fmla="*/ 0 h 60"/>
                <a:gd name="T2" fmla="*/ 0 w 111"/>
                <a:gd name="T3" fmla="*/ 4 h 60"/>
                <a:gd name="T4" fmla="*/ 109 w 111"/>
                <a:gd name="T5" fmla="*/ 60 h 60"/>
                <a:gd name="T6" fmla="*/ 111 w 111"/>
                <a:gd name="T7" fmla="*/ 58 h 60"/>
                <a:gd name="T8" fmla="*/ 109 w 111"/>
                <a:gd name="T9" fmla="*/ 56 h 60"/>
                <a:gd name="T10" fmla="*/ 0 w 111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60">
                  <a:moveTo>
                    <a:pt x="0" y="0"/>
                  </a:moveTo>
                  <a:cubicBezTo>
                    <a:pt x="0" y="1"/>
                    <a:pt x="0" y="3"/>
                    <a:pt x="0" y="4"/>
                  </a:cubicBezTo>
                  <a:cubicBezTo>
                    <a:pt x="23" y="26"/>
                    <a:pt x="62" y="56"/>
                    <a:pt x="109" y="60"/>
                  </a:cubicBezTo>
                  <a:cubicBezTo>
                    <a:pt x="110" y="60"/>
                    <a:pt x="111" y="59"/>
                    <a:pt x="111" y="58"/>
                  </a:cubicBezTo>
                  <a:cubicBezTo>
                    <a:pt x="111" y="57"/>
                    <a:pt x="110" y="56"/>
                    <a:pt x="109" y="56"/>
                  </a:cubicBezTo>
                  <a:cubicBezTo>
                    <a:pt x="61" y="53"/>
                    <a:pt x="22" y="21"/>
                    <a:pt x="0" y="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" name="任意多边形 347">
              <a:extLst>
                <a:ext uri="{FF2B5EF4-FFF2-40B4-BE49-F238E27FC236}">
                  <a16:creationId xmlns:a16="http://schemas.microsoft.com/office/drawing/2014/main" id="{C88BCDC6-1375-4598-A3A3-26DF0543F7CD}"/>
                </a:ext>
              </a:extLst>
            </p:cNvPr>
            <p:cNvSpPr/>
            <p:nvPr/>
          </p:nvSpPr>
          <p:spPr bwMode="auto">
            <a:xfrm>
              <a:off x="6558584" y="3316585"/>
              <a:ext cx="163513" cy="85725"/>
            </a:xfrm>
            <a:custGeom>
              <a:avLst/>
              <a:gdLst>
                <a:gd name="T0" fmla="*/ 3 w 53"/>
                <a:gd name="T1" fmla="*/ 26 h 28"/>
                <a:gd name="T2" fmla="*/ 52 w 53"/>
                <a:gd name="T3" fmla="*/ 3 h 28"/>
                <a:gd name="T4" fmla="*/ 52 w 53"/>
                <a:gd name="T5" fmla="*/ 0 h 28"/>
                <a:gd name="T6" fmla="*/ 49 w 53"/>
                <a:gd name="T7" fmla="*/ 0 h 28"/>
                <a:gd name="T8" fmla="*/ 2 w 53"/>
                <a:gd name="T9" fmla="*/ 22 h 28"/>
                <a:gd name="T10" fmla="*/ 0 w 53"/>
                <a:gd name="T11" fmla="*/ 24 h 28"/>
                <a:gd name="T12" fmla="*/ 1 w 53"/>
                <a:gd name="T13" fmla="*/ 26 h 28"/>
                <a:gd name="T14" fmla="*/ 3 w 53"/>
                <a:gd name="T15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28">
                  <a:moveTo>
                    <a:pt x="3" y="26"/>
                  </a:moveTo>
                  <a:cubicBezTo>
                    <a:pt x="27" y="28"/>
                    <a:pt x="51" y="4"/>
                    <a:pt x="52" y="3"/>
                  </a:cubicBezTo>
                  <a:cubicBezTo>
                    <a:pt x="53" y="2"/>
                    <a:pt x="53" y="1"/>
                    <a:pt x="52" y="0"/>
                  </a:cubicBezTo>
                  <a:cubicBezTo>
                    <a:pt x="51" y="0"/>
                    <a:pt x="50" y="0"/>
                    <a:pt x="49" y="0"/>
                  </a:cubicBezTo>
                  <a:cubicBezTo>
                    <a:pt x="49" y="1"/>
                    <a:pt x="24" y="26"/>
                    <a:pt x="2" y="22"/>
                  </a:cubicBezTo>
                  <a:cubicBezTo>
                    <a:pt x="1" y="22"/>
                    <a:pt x="0" y="23"/>
                    <a:pt x="0" y="24"/>
                  </a:cubicBezTo>
                  <a:cubicBezTo>
                    <a:pt x="0" y="25"/>
                    <a:pt x="0" y="26"/>
                    <a:pt x="1" y="26"/>
                  </a:cubicBezTo>
                  <a:cubicBezTo>
                    <a:pt x="2" y="26"/>
                    <a:pt x="3" y="26"/>
                    <a:pt x="3" y="26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" name="任意多边形 348">
              <a:extLst>
                <a:ext uri="{FF2B5EF4-FFF2-40B4-BE49-F238E27FC236}">
                  <a16:creationId xmlns:a16="http://schemas.microsoft.com/office/drawing/2014/main" id="{20DE9F9C-026D-4DAE-92D0-0220987DD692}"/>
                </a:ext>
              </a:extLst>
            </p:cNvPr>
            <p:cNvSpPr/>
            <p:nvPr/>
          </p:nvSpPr>
          <p:spPr bwMode="auto">
            <a:xfrm>
              <a:off x="6436346" y="3761085"/>
              <a:ext cx="260350" cy="387350"/>
            </a:xfrm>
            <a:custGeom>
              <a:avLst/>
              <a:gdLst>
                <a:gd name="T0" fmla="*/ 83 w 85"/>
                <a:gd name="T1" fmla="*/ 126 h 126"/>
                <a:gd name="T2" fmla="*/ 85 w 85"/>
                <a:gd name="T3" fmla="*/ 124 h 126"/>
                <a:gd name="T4" fmla="*/ 83 w 85"/>
                <a:gd name="T5" fmla="*/ 122 h 126"/>
                <a:gd name="T6" fmla="*/ 4 w 85"/>
                <a:gd name="T7" fmla="*/ 2 h 126"/>
                <a:gd name="T8" fmla="*/ 2 w 85"/>
                <a:gd name="T9" fmla="*/ 0 h 126"/>
                <a:gd name="T10" fmla="*/ 1 w 85"/>
                <a:gd name="T11" fmla="*/ 2 h 126"/>
                <a:gd name="T12" fmla="*/ 83 w 85"/>
                <a:gd name="T13" fmla="*/ 126 h 126"/>
                <a:gd name="T14" fmla="*/ 83 w 85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126">
                  <a:moveTo>
                    <a:pt x="83" y="126"/>
                  </a:moveTo>
                  <a:cubicBezTo>
                    <a:pt x="84" y="126"/>
                    <a:pt x="85" y="125"/>
                    <a:pt x="85" y="124"/>
                  </a:cubicBezTo>
                  <a:cubicBezTo>
                    <a:pt x="85" y="123"/>
                    <a:pt x="84" y="122"/>
                    <a:pt x="83" y="122"/>
                  </a:cubicBezTo>
                  <a:cubicBezTo>
                    <a:pt x="22" y="111"/>
                    <a:pt x="4" y="3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1"/>
                    <a:pt x="0" y="1"/>
                    <a:pt x="1" y="2"/>
                  </a:cubicBezTo>
                  <a:cubicBezTo>
                    <a:pt x="1" y="7"/>
                    <a:pt x="19" y="114"/>
                    <a:pt x="83" y="126"/>
                  </a:cubicBezTo>
                  <a:cubicBezTo>
                    <a:pt x="83" y="126"/>
                    <a:pt x="83" y="126"/>
                    <a:pt x="83" y="126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" name="任意多边形 349">
              <a:extLst>
                <a:ext uri="{FF2B5EF4-FFF2-40B4-BE49-F238E27FC236}">
                  <a16:creationId xmlns:a16="http://schemas.microsoft.com/office/drawing/2014/main" id="{2029D588-8046-4AEE-AA22-B450F3ABF455}"/>
                </a:ext>
              </a:extLst>
            </p:cNvPr>
            <p:cNvSpPr/>
            <p:nvPr/>
          </p:nvSpPr>
          <p:spPr bwMode="auto">
            <a:xfrm>
              <a:off x="6509371" y="3865860"/>
              <a:ext cx="120650" cy="177800"/>
            </a:xfrm>
            <a:custGeom>
              <a:avLst/>
              <a:gdLst>
                <a:gd name="T0" fmla="*/ 37 w 39"/>
                <a:gd name="T1" fmla="*/ 58 h 58"/>
                <a:gd name="T2" fmla="*/ 38 w 39"/>
                <a:gd name="T3" fmla="*/ 57 h 58"/>
                <a:gd name="T4" fmla="*/ 38 w 39"/>
                <a:gd name="T5" fmla="*/ 55 h 58"/>
                <a:gd name="T6" fmla="*/ 3 w 39"/>
                <a:gd name="T7" fmla="*/ 2 h 58"/>
                <a:gd name="T8" fmla="*/ 2 w 39"/>
                <a:gd name="T9" fmla="*/ 0 h 58"/>
                <a:gd name="T10" fmla="*/ 0 w 39"/>
                <a:gd name="T11" fmla="*/ 2 h 58"/>
                <a:gd name="T12" fmla="*/ 36 w 39"/>
                <a:gd name="T13" fmla="*/ 57 h 58"/>
                <a:gd name="T14" fmla="*/ 37 w 39"/>
                <a:gd name="T1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58">
                  <a:moveTo>
                    <a:pt x="37" y="58"/>
                  </a:moveTo>
                  <a:cubicBezTo>
                    <a:pt x="37" y="58"/>
                    <a:pt x="38" y="58"/>
                    <a:pt x="38" y="57"/>
                  </a:cubicBezTo>
                  <a:cubicBezTo>
                    <a:pt x="39" y="56"/>
                    <a:pt x="38" y="55"/>
                    <a:pt x="38" y="55"/>
                  </a:cubicBezTo>
                  <a:cubicBezTo>
                    <a:pt x="6" y="32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4"/>
                    <a:pt x="3" y="34"/>
                    <a:pt x="36" y="57"/>
                  </a:cubicBezTo>
                  <a:cubicBezTo>
                    <a:pt x="36" y="58"/>
                    <a:pt x="36" y="58"/>
                    <a:pt x="37" y="58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" name="任意多边形 350">
              <a:extLst>
                <a:ext uri="{FF2B5EF4-FFF2-40B4-BE49-F238E27FC236}">
                  <a16:creationId xmlns:a16="http://schemas.microsoft.com/office/drawing/2014/main" id="{3B88C70C-FD84-454D-8635-4CBDA16EFE89}"/>
                </a:ext>
              </a:extLst>
            </p:cNvPr>
            <p:cNvSpPr/>
            <p:nvPr/>
          </p:nvSpPr>
          <p:spPr bwMode="auto">
            <a:xfrm>
              <a:off x="6466509" y="2756197"/>
              <a:ext cx="80963" cy="158750"/>
            </a:xfrm>
            <a:custGeom>
              <a:avLst/>
              <a:gdLst>
                <a:gd name="T0" fmla="*/ 24 w 26"/>
                <a:gd name="T1" fmla="*/ 13 h 52"/>
                <a:gd name="T2" fmla="*/ 8 w 26"/>
                <a:gd name="T3" fmla="*/ 10 h 52"/>
                <a:gd name="T4" fmla="*/ 26 w 26"/>
                <a:gd name="T5" fmla="*/ 46 h 52"/>
                <a:gd name="T6" fmla="*/ 24 w 26"/>
                <a:gd name="T7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52">
                  <a:moveTo>
                    <a:pt x="24" y="13"/>
                  </a:moveTo>
                  <a:cubicBezTo>
                    <a:pt x="24" y="13"/>
                    <a:pt x="15" y="0"/>
                    <a:pt x="8" y="10"/>
                  </a:cubicBezTo>
                  <a:cubicBezTo>
                    <a:pt x="0" y="20"/>
                    <a:pt x="8" y="52"/>
                    <a:pt x="26" y="46"/>
                  </a:cubicBezTo>
                  <a:lnTo>
                    <a:pt x="24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" name="任意多边形 351">
              <a:extLst>
                <a:ext uri="{FF2B5EF4-FFF2-40B4-BE49-F238E27FC236}">
                  <a16:creationId xmlns:a16="http://schemas.microsoft.com/office/drawing/2014/main" id="{0A157998-C3EF-4B7F-8819-C808650D1B3C}"/>
                </a:ext>
              </a:extLst>
            </p:cNvPr>
            <p:cNvSpPr/>
            <p:nvPr/>
          </p:nvSpPr>
          <p:spPr bwMode="auto">
            <a:xfrm>
              <a:off x="6503021" y="2875260"/>
              <a:ext cx="19050" cy="20638"/>
            </a:xfrm>
            <a:custGeom>
              <a:avLst/>
              <a:gdLst>
                <a:gd name="T0" fmla="*/ 6 w 6"/>
                <a:gd name="T1" fmla="*/ 4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1 h 7"/>
                <a:gd name="T8" fmla="*/ 6 w 6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6" y="4"/>
                  </a:moveTo>
                  <a:cubicBezTo>
                    <a:pt x="6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1"/>
                  </a:cubicBezTo>
                  <a:cubicBezTo>
                    <a:pt x="5" y="1"/>
                    <a:pt x="6" y="2"/>
                    <a:pt x="6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" name="任意多边形 352">
              <a:extLst>
                <a:ext uri="{FF2B5EF4-FFF2-40B4-BE49-F238E27FC236}">
                  <a16:creationId xmlns:a16="http://schemas.microsoft.com/office/drawing/2014/main" id="{B45C9740-FF43-45C0-B86B-FC3F8835216D}"/>
                </a:ext>
              </a:extLst>
            </p:cNvPr>
            <p:cNvSpPr/>
            <p:nvPr/>
          </p:nvSpPr>
          <p:spPr bwMode="auto">
            <a:xfrm>
              <a:off x="6491909" y="2806997"/>
              <a:ext cx="52388" cy="58738"/>
            </a:xfrm>
            <a:custGeom>
              <a:avLst/>
              <a:gdLst>
                <a:gd name="T0" fmla="*/ 15 w 17"/>
                <a:gd name="T1" fmla="*/ 19 h 19"/>
                <a:gd name="T2" fmla="*/ 13 w 17"/>
                <a:gd name="T3" fmla="*/ 18 h 19"/>
                <a:gd name="T4" fmla="*/ 1 w 17"/>
                <a:gd name="T5" fmla="*/ 3 h 19"/>
                <a:gd name="T6" fmla="*/ 1 w 17"/>
                <a:gd name="T7" fmla="*/ 1 h 19"/>
                <a:gd name="T8" fmla="*/ 3 w 17"/>
                <a:gd name="T9" fmla="*/ 0 h 19"/>
                <a:gd name="T10" fmla="*/ 16 w 17"/>
                <a:gd name="T11" fmla="*/ 17 h 19"/>
                <a:gd name="T12" fmla="*/ 15 w 17"/>
                <a:gd name="T13" fmla="*/ 19 h 19"/>
                <a:gd name="T14" fmla="*/ 15 w 17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9">
                  <a:moveTo>
                    <a:pt x="15" y="19"/>
                  </a:moveTo>
                  <a:cubicBezTo>
                    <a:pt x="14" y="19"/>
                    <a:pt x="14" y="18"/>
                    <a:pt x="13" y="18"/>
                  </a:cubicBezTo>
                  <a:cubicBezTo>
                    <a:pt x="11" y="8"/>
                    <a:pt x="1" y="3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1"/>
                    <a:pt x="14" y="6"/>
                    <a:pt x="16" y="17"/>
                  </a:cubicBezTo>
                  <a:cubicBezTo>
                    <a:pt x="17" y="18"/>
                    <a:pt x="16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" name="任意多边形 353">
              <a:extLst>
                <a:ext uri="{FF2B5EF4-FFF2-40B4-BE49-F238E27FC236}">
                  <a16:creationId xmlns:a16="http://schemas.microsoft.com/office/drawing/2014/main" id="{205CDD51-E0BD-4CAB-923B-17B1A5E97C22}"/>
                </a:ext>
              </a:extLst>
            </p:cNvPr>
            <p:cNvSpPr/>
            <p:nvPr/>
          </p:nvSpPr>
          <p:spPr bwMode="auto">
            <a:xfrm>
              <a:off x="6499846" y="2829222"/>
              <a:ext cx="28575" cy="17463"/>
            </a:xfrm>
            <a:custGeom>
              <a:avLst/>
              <a:gdLst>
                <a:gd name="T0" fmla="*/ 2 w 9"/>
                <a:gd name="T1" fmla="*/ 6 h 6"/>
                <a:gd name="T2" fmla="*/ 1 w 9"/>
                <a:gd name="T3" fmla="*/ 6 h 6"/>
                <a:gd name="T4" fmla="*/ 1 w 9"/>
                <a:gd name="T5" fmla="*/ 4 h 6"/>
                <a:gd name="T6" fmla="*/ 7 w 9"/>
                <a:gd name="T7" fmla="*/ 0 h 6"/>
                <a:gd name="T8" fmla="*/ 9 w 9"/>
                <a:gd name="T9" fmla="*/ 1 h 6"/>
                <a:gd name="T10" fmla="*/ 8 w 9"/>
                <a:gd name="T11" fmla="*/ 3 h 6"/>
                <a:gd name="T12" fmla="*/ 3 w 9"/>
                <a:gd name="T13" fmla="*/ 6 h 6"/>
                <a:gd name="T14" fmla="*/ 2 w 9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6">
                  <a:moveTo>
                    <a:pt x="2" y="6"/>
                  </a:moveTo>
                  <a:cubicBezTo>
                    <a:pt x="2" y="6"/>
                    <a:pt x="1" y="6"/>
                    <a:pt x="1" y="6"/>
                  </a:cubicBezTo>
                  <a:cubicBezTo>
                    <a:pt x="0" y="6"/>
                    <a:pt x="0" y="5"/>
                    <a:pt x="1" y="4"/>
                  </a:cubicBezTo>
                  <a:cubicBezTo>
                    <a:pt x="1" y="4"/>
                    <a:pt x="3" y="1"/>
                    <a:pt x="7" y="0"/>
                  </a:cubicBezTo>
                  <a:cubicBezTo>
                    <a:pt x="7" y="0"/>
                    <a:pt x="8" y="0"/>
                    <a:pt x="9" y="1"/>
                  </a:cubicBezTo>
                  <a:cubicBezTo>
                    <a:pt x="9" y="1"/>
                    <a:pt x="9" y="2"/>
                    <a:pt x="8" y="3"/>
                  </a:cubicBezTo>
                  <a:cubicBezTo>
                    <a:pt x="5" y="4"/>
                    <a:pt x="3" y="6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" name="任意多边形 354">
              <a:extLst>
                <a:ext uri="{FF2B5EF4-FFF2-40B4-BE49-F238E27FC236}">
                  <a16:creationId xmlns:a16="http://schemas.microsoft.com/office/drawing/2014/main" id="{83B596E8-C3EC-499E-959C-CD9AA98E5EA3}"/>
                </a:ext>
              </a:extLst>
            </p:cNvPr>
            <p:cNvSpPr/>
            <p:nvPr/>
          </p:nvSpPr>
          <p:spPr bwMode="auto">
            <a:xfrm>
              <a:off x="6601446" y="3010197"/>
              <a:ext cx="157163" cy="161925"/>
            </a:xfrm>
            <a:custGeom>
              <a:avLst/>
              <a:gdLst>
                <a:gd name="T0" fmla="*/ 51 w 51"/>
                <a:gd name="T1" fmla="*/ 1 h 53"/>
                <a:gd name="T2" fmla="*/ 49 w 51"/>
                <a:gd name="T3" fmla="*/ 36 h 53"/>
                <a:gd name="T4" fmla="*/ 17 w 51"/>
                <a:gd name="T5" fmla="*/ 53 h 53"/>
                <a:gd name="T6" fmla="*/ 0 w 51"/>
                <a:gd name="T7" fmla="*/ 36 h 53"/>
                <a:gd name="T8" fmla="*/ 3 w 51"/>
                <a:gd name="T9" fmla="*/ 0 h 53"/>
                <a:gd name="T10" fmla="*/ 51 w 51"/>
                <a:gd name="T1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53">
                  <a:moveTo>
                    <a:pt x="51" y="1"/>
                  </a:move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31" y="53"/>
                    <a:pt x="17" y="53"/>
                  </a:cubicBezTo>
                  <a:cubicBezTo>
                    <a:pt x="4" y="53"/>
                    <a:pt x="0" y="36"/>
                    <a:pt x="0" y="36"/>
                  </a:cubicBezTo>
                  <a:cubicBezTo>
                    <a:pt x="3" y="0"/>
                    <a:pt x="3" y="0"/>
                    <a:pt x="3" y="0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" name="任意多边形 355">
              <a:extLst>
                <a:ext uri="{FF2B5EF4-FFF2-40B4-BE49-F238E27FC236}">
                  <a16:creationId xmlns:a16="http://schemas.microsoft.com/office/drawing/2014/main" id="{D876103A-20E7-46C0-948D-11474789DB25}"/>
                </a:ext>
              </a:extLst>
            </p:cNvPr>
            <p:cNvSpPr/>
            <p:nvPr/>
          </p:nvSpPr>
          <p:spPr bwMode="auto">
            <a:xfrm>
              <a:off x="6604621" y="3022897"/>
              <a:ext cx="153988" cy="88900"/>
            </a:xfrm>
            <a:custGeom>
              <a:avLst/>
              <a:gdLst>
                <a:gd name="T0" fmla="*/ 50 w 50"/>
                <a:gd name="T1" fmla="*/ 1 h 29"/>
                <a:gd name="T2" fmla="*/ 49 w 50"/>
                <a:gd name="T3" fmla="*/ 17 h 29"/>
                <a:gd name="T4" fmla="*/ 0 w 50"/>
                <a:gd name="T5" fmla="*/ 24 h 29"/>
                <a:gd name="T6" fmla="*/ 1 w 50"/>
                <a:gd name="T7" fmla="*/ 0 h 29"/>
                <a:gd name="T8" fmla="*/ 50 w 50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9">
                  <a:moveTo>
                    <a:pt x="50" y="1"/>
                  </a:moveTo>
                  <a:cubicBezTo>
                    <a:pt x="49" y="17"/>
                    <a:pt x="49" y="17"/>
                    <a:pt x="49" y="17"/>
                  </a:cubicBezTo>
                  <a:cubicBezTo>
                    <a:pt x="39" y="26"/>
                    <a:pt x="23" y="29"/>
                    <a:pt x="0" y="24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" name="任意多边形 356">
              <a:extLst>
                <a:ext uri="{FF2B5EF4-FFF2-40B4-BE49-F238E27FC236}">
                  <a16:creationId xmlns:a16="http://schemas.microsoft.com/office/drawing/2014/main" id="{48594422-FD0E-41E6-B670-D9F536AA58C6}"/>
                </a:ext>
              </a:extLst>
            </p:cNvPr>
            <p:cNvSpPr/>
            <p:nvPr/>
          </p:nvSpPr>
          <p:spPr bwMode="auto">
            <a:xfrm>
              <a:off x="6518896" y="2595860"/>
              <a:ext cx="355600" cy="500063"/>
            </a:xfrm>
            <a:custGeom>
              <a:avLst/>
              <a:gdLst>
                <a:gd name="T0" fmla="*/ 1 w 116"/>
                <a:gd name="T1" fmla="*/ 80 h 163"/>
                <a:gd name="T2" fmla="*/ 1 w 116"/>
                <a:gd name="T3" fmla="*/ 91 h 163"/>
                <a:gd name="T4" fmla="*/ 37 w 116"/>
                <a:gd name="T5" fmla="*/ 150 h 163"/>
                <a:gd name="T6" fmla="*/ 105 w 116"/>
                <a:gd name="T7" fmla="*/ 106 h 163"/>
                <a:gd name="T8" fmla="*/ 106 w 116"/>
                <a:gd name="T9" fmla="*/ 97 h 163"/>
                <a:gd name="T10" fmla="*/ 112 w 116"/>
                <a:gd name="T11" fmla="*/ 71 h 163"/>
                <a:gd name="T12" fmla="*/ 115 w 116"/>
                <a:gd name="T13" fmla="*/ 54 h 163"/>
                <a:gd name="T14" fmla="*/ 96 w 116"/>
                <a:gd name="T15" fmla="*/ 18 h 163"/>
                <a:gd name="T16" fmla="*/ 20 w 116"/>
                <a:gd name="T17" fmla="*/ 15 h 163"/>
                <a:gd name="T18" fmla="*/ 1 w 116"/>
                <a:gd name="T19" fmla="*/ 44 h 163"/>
                <a:gd name="T20" fmla="*/ 1 w 116"/>
                <a:gd name="T21" fmla="*/ 8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163">
                  <a:moveTo>
                    <a:pt x="1" y="80"/>
                  </a:moveTo>
                  <a:cubicBezTo>
                    <a:pt x="1" y="83"/>
                    <a:pt x="1" y="87"/>
                    <a:pt x="1" y="91"/>
                  </a:cubicBezTo>
                  <a:cubicBezTo>
                    <a:pt x="4" y="116"/>
                    <a:pt x="18" y="145"/>
                    <a:pt x="37" y="150"/>
                  </a:cubicBezTo>
                  <a:cubicBezTo>
                    <a:pt x="77" y="163"/>
                    <a:pt x="97" y="130"/>
                    <a:pt x="105" y="106"/>
                  </a:cubicBezTo>
                  <a:cubicBezTo>
                    <a:pt x="106" y="103"/>
                    <a:pt x="105" y="100"/>
                    <a:pt x="106" y="97"/>
                  </a:cubicBezTo>
                  <a:cubicBezTo>
                    <a:pt x="108" y="89"/>
                    <a:pt x="111" y="80"/>
                    <a:pt x="112" y="71"/>
                  </a:cubicBezTo>
                  <a:cubicBezTo>
                    <a:pt x="113" y="65"/>
                    <a:pt x="114" y="60"/>
                    <a:pt x="115" y="54"/>
                  </a:cubicBezTo>
                  <a:cubicBezTo>
                    <a:pt x="116" y="39"/>
                    <a:pt x="109" y="24"/>
                    <a:pt x="96" y="18"/>
                  </a:cubicBezTo>
                  <a:cubicBezTo>
                    <a:pt x="77" y="9"/>
                    <a:pt x="49" y="0"/>
                    <a:pt x="20" y="15"/>
                  </a:cubicBezTo>
                  <a:cubicBezTo>
                    <a:pt x="9" y="21"/>
                    <a:pt x="2" y="32"/>
                    <a:pt x="1" y="44"/>
                  </a:cubicBezTo>
                  <a:cubicBezTo>
                    <a:pt x="1" y="54"/>
                    <a:pt x="0" y="66"/>
                    <a:pt x="1" y="80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5" name="任意多边形 5">
              <a:extLst>
                <a:ext uri="{FF2B5EF4-FFF2-40B4-BE49-F238E27FC236}">
                  <a16:creationId xmlns:a16="http://schemas.microsoft.com/office/drawing/2014/main" id="{602EDAE2-613C-4186-857E-63912B096D5E}"/>
                </a:ext>
              </a:extLst>
            </p:cNvPr>
            <p:cNvSpPr/>
            <p:nvPr/>
          </p:nvSpPr>
          <p:spPr bwMode="auto">
            <a:xfrm>
              <a:off x="6641133" y="2826047"/>
              <a:ext cx="44450" cy="85725"/>
            </a:xfrm>
            <a:custGeom>
              <a:avLst/>
              <a:gdLst>
                <a:gd name="T0" fmla="*/ 10 w 14"/>
                <a:gd name="T1" fmla="*/ 28 h 28"/>
                <a:gd name="T2" fmla="*/ 12 w 14"/>
                <a:gd name="T3" fmla="*/ 26 h 28"/>
                <a:gd name="T4" fmla="*/ 11 w 14"/>
                <a:gd name="T5" fmla="*/ 24 h 28"/>
                <a:gd name="T6" fmla="*/ 5 w 14"/>
                <a:gd name="T7" fmla="*/ 23 h 28"/>
                <a:gd name="T8" fmla="*/ 14 w 14"/>
                <a:gd name="T9" fmla="*/ 2 h 28"/>
                <a:gd name="T10" fmla="*/ 13 w 14"/>
                <a:gd name="T11" fmla="*/ 0 h 28"/>
                <a:gd name="T12" fmla="*/ 11 w 14"/>
                <a:gd name="T13" fmla="*/ 1 h 28"/>
                <a:gd name="T14" fmla="*/ 0 w 14"/>
                <a:gd name="T15" fmla="*/ 25 h 28"/>
                <a:gd name="T16" fmla="*/ 10 w 14"/>
                <a:gd name="T17" fmla="*/ 28 h 28"/>
                <a:gd name="T18" fmla="*/ 10 w 14"/>
                <a:gd name="T1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8">
                  <a:moveTo>
                    <a:pt x="10" y="28"/>
                  </a:moveTo>
                  <a:cubicBezTo>
                    <a:pt x="11" y="28"/>
                    <a:pt x="12" y="27"/>
                    <a:pt x="12" y="26"/>
                  </a:cubicBezTo>
                  <a:cubicBezTo>
                    <a:pt x="12" y="25"/>
                    <a:pt x="11" y="25"/>
                    <a:pt x="11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4" y="0"/>
                    <a:pt x="13" y="0"/>
                  </a:cubicBezTo>
                  <a:cubicBezTo>
                    <a:pt x="12" y="0"/>
                    <a:pt x="11" y="0"/>
                    <a:pt x="11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6" name="任意多边形 6">
              <a:extLst>
                <a:ext uri="{FF2B5EF4-FFF2-40B4-BE49-F238E27FC236}">
                  <a16:creationId xmlns:a16="http://schemas.microsoft.com/office/drawing/2014/main" id="{8827EA0C-E718-4390-A972-A05B4569935A}"/>
                </a:ext>
              </a:extLst>
            </p:cNvPr>
            <p:cNvSpPr/>
            <p:nvPr/>
          </p:nvSpPr>
          <p:spPr bwMode="auto">
            <a:xfrm>
              <a:off x="6512546" y="2579985"/>
              <a:ext cx="377825" cy="304800"/>
            </a:xfrm>
            <a:custGeom>
              <a:avLst/>
              <a:gdLst>
                <a:gd name="T0" fmla="*/ 21 w 123"/>
                <a:gd name="T1" fmla="*/ 44 h 99"/>
                <a:gd name="T2" fmla="*/ 2 w 123"/>
                <a:gd name="T3" fmla="*/ 80 h 99"/>
                <a:gd name="T4" fmla="*/ 1 w 123"/>
                <a:gd name="T5" fmla="*/ 81 h 99"/>
                <a:gd name="T6" fmla="*/ 2 w 123"/>
                <a:gd name="T7" fmla="*/ 45 h 99"/>
                <a:gd name="T8" fmla="*/ 21 w 123"/>
                <a:gd name="T9" fmla="*/ 15 h 99"/>
                <a:gd name="T10" fmla="*/ 101 w 123"/>
                <a:gd name="T11" fmla="*/ 18 h 99"/>
                <a:gd name="T12" fmla="*/ 121 w 123"/>
                <a:gd name="T13" fmla="*/ 55 h 99"/>
                <a:gd name="T14" fmla="*/ 119 w 123"/>
                <a:gd name="T15" fmla="*/ 73 h 99"/>
                <a:gd name="T16" fmla="*/ 109 w 123"/>
                <a:gd name="T17" fmla="*/ 79 h 99"/>
                <a:gd name="T18" fmla="*/ 104 w 123"/>
                <a:gd name="T19" fmla="*/ 98 h 99"/>
                <a:gd name="T20" fmla="*/ 104 w 123"/>
                <a:gd name="T21" fmla="*/ 73 h 99"/>
                <a:gd name="T22" fmla="*/ 86 w 123"/>
                <a:gd name="T23" fmla="*/ 59 h 99"/>
                <a:gd name="T24" fmla="*/ 49 w 123"/>
                <a:gd name="T25" fmla="*/ 37 h 99"/>
                <a:gd name="T26" fmla="*/ 39 w 123"/>
                <a:gd name="T27" fmla="*/ 27 h 99"/>
                <a:gd name="T28" fmla="*/ 21 w 123"/>
                <a:gd name="T29" fmla="*/ 4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3" h="99">
                  <a:moveTo>
                    <a:pt x="21" y="44"/>
                  </a:moveTo>
                  <a:cubicBezTo>
                    <a:pt x="5" y="50"/>
                    <a:pt x="8" y="71"/>
                    <a:pt x="2" y="80"/>
                  </a:cubicBezTo>
                  <a:cubicBezTo>
                    <a:pt x="2" y="81"/>
                    <a:pt x="2" y="81"/>
                    <a:pt x="1" y="81"/>
                  </a:cubicBezTo>
                  <a:cubicBezTo>
                    <a:pt x="0" y="67"/>
                    <a:pt x="1" y="54"/>
                    <a:pt x="2" y="45"/>
                  </a:cubicBezTo>
                  <a:cubicBezTo>
                    <a:pt x="3" y="32"/>
                    <a:pt x="10" y="21"/>
                    <a:pt x="21" y="15"/>
                  </a:cubicBezTo>
                  <a:cubicBezTo>
                    <a:pt x="52" y="0"/>
                    <a:pt x="82" y="8"/>
                    <a:pt x="101" y="18"/>
                  </a:cubicBezTo>
                  <a:cubicBezTo>
                    <a:pt x="115" y="24"/>
                    <a:pt x="123" y="39"/>
                    <a:pt x="121" y="55"/>
                  </a:cubicBezTo>
                  <a:cubicBezTo>
                    <a:pt x="121" y="60"/>
                    <a:pt x="120" y="66"/>
                    <a:pt x="119" y="73"/>
                  </a:cubicBezTo>
                  <a:cubicBezTo>
                    <a:pt x="116" y="74"/>
                    <a:pt x="110" y="74"/>
                    <a:pt x="109" y="79"/>
                  </a:cubicBezTo>
                  <a:cubicBezTo>
                    <a:pt x="107" y="91"/>
                    <a:pt x="106" y="99"/>
                    <a:pt x="104" y="98"/>
                  </a:cubicBezTo>
                  <a:cubicBezTo>
                    <a:pt x="100" y="96"/>
                    <a:pt x="98" y="82"/>
                    <a:pt x="104" y="73"/>
                  </a:cubicBezTo>
                  <a:cubicBezTo>
                    <a:pt x="104" y="73"/>
                    <a:pt x="100" y="66"/>
                    <a:pt x="86" y="59"/>
                  </a:cubicBezTo>
                  <a:cubicBezTo>
                    <a:pt x="67" y="50"/>
                    <a:pt x="49" y="37"/>
                    <a:pt x="49" y="37"/>
                  </a:cubicBezTo>
                  <a:cubicBezTo>
                    <a:pt x="49" y="37"/>
                    <a:pt x="42" y="32"/>
                    <a:pt x="39" y="27"/>
                  </a:cubicBezTo>
                  <a:cubicBezTo>
                    <a:pt x="39" y="27"/>
                    <a:pt x="34" y="39"/>
                    <a:pt x="21" y="44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7" name="任意多边形 7">
              <a:extLst>
                <a:ext uri="{FF2B5EF4-FFF2-40B4-BE49-F238E27FC236}">
                  <a16:creationId xmlns:a16="http://schemas.microsoft.com/office/drawing/2014/main" id="{EA57AECC-2B53-47FC-A3C2-2EC021203C66}"/>
                </a:ext>
              </a:extLst>
            </p:cNvPr>
            <p:cNvSpPr/>
            <p:nvPr/>
          </p:nvSpPr>
          <p:spPr bwMode="auto">
            <a:xfrm>
              <a:off x="6595096" y="2799060"/>
              <a:ext cx="25400" cy="42863"/>
            </a:xfrm>
            <a:custGeom>
              <a:avLst/>
              <a:gdLst>
                <a:gd name="T0" fmla="*/ 8 w 8"/>
                <a:gd name="T1" fmla="*/ 7 h 14"/>
                <a:gd name="T2" fmla="*/ 3 w 8"/>
                <a:gd name="T3" fmla="*/ 14 h 14"/>
                <a:gd name="T4" fmla="*/ 0 w 8"/>
                <a:gd name="T5" fmla="*/ 7 h 14"/>
                <a:gd name="T6" fmla="*/ 4 w 8"/>
                <a:gd name="T7" fmla="*/ 0 h 14"/>
                <a:gd name="T8" fmla="*/ 8 w 8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">
                  <a:moveTo>
                    <a:pt x="8" y="7"/>
                  </a:moveTo>
                  <a:cubicBezTo>
                    <a:pt x="8" y="11"/>
                    <a:pt x="6" y="14"/>
                    <a:pt x="3" y="14"/>
                  </a:cubicBezTo>
                  <a:cubicBezTo>
                    <a:pt x="1" y="14"/>
                    <a:pt x="0" y="10"/>
                    <a:pt x="0" y="7"/>
                  </a:cubicBezTo>
                  <a:cubicBezTo>
                    <a:pt x="0" y="3"/>
                    <a:pt x="2" y="0"/>
                    <a:pt x="4" y="0"/>
                  </a:cubicBezTo>
                  <a:cubicBezTo>
                    <a:pt x="7" y="0"/>
                    <a:pt x="8" y="4"/>
                    <a:pt x="8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8" name="任意多边形 8">
              <a:extLst>
                <a:ext uri="{FF2B5EF4-FFF2-40B4-BE49-F238E27FC236}">
                  <a16:creationId xmlns:a16="http://schemas.microsoft.com/office/drawing/2014/main" id="{12DEF8AC-7FA6-4959-B602-EE9FE031ECC5}"/>
                </a:ext>
              </a:extLst>
            </p:cNvPr>
            <p:cNvSpPr/>
            <p:nvPr/>
          </p:nvSpPr>
          <p:spPr bwMode="auto">
            <a:xfrm>
              <a:off x="6731621" y="2806997"/>
              <a:ext cx="23813" cy="42863"/>
            </a:xfrm>
            <a:custGeom>
              <a:avLst/>
              <a:gdLst>
                <a:gd name="T0" fmla="*/ 8 w 8"/>
                <a:gd name="T1" fmla="*/ 7 h 14"/>
                <a:gd name="T2" fmla="*/ 4 w 8"/>
                <a:gd name="T3" fmla="*/ 14 h 14"/>
                <a:gd name="T4" fmla="*/ 0 w 8"/>
                <a:gd name="T5" fmla="*/ 7 h 14"/>
                <a:gd name="T6" fmla="*/ 4 w 8"/>
                <a:gd name="T7" fmla="*/ 0 h 14"/>
                <a:gd name="T8" fmla="*/ 8 w 8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">
                  <a:moveTo>
                    <a:pt x="8" y="7"/>
                  </a:moveTo>
                  <a:cubicBezTo>
                    <a:pt x="8" y="11"/>
                    <a:pt x="6" y="14"/>
                    <a:pt x="4" y="14"/>
                  </a:cubicBezTo>
                  <a:cubicBezTo>
                    <a:pt x="1" y="14"/>
                    <a:pt x="0" y="11"/>
                    <a:pt x="0" y="7"/>
                  </a:cubicBezTo>
                  <a:cubicBezTo>
                    <a:pt x="0" y="3"/>
                    <a:pt x="2" y="0"/>
                    <a:pt x="4" y="0"/>
                  </a:cubicBezTo>
                  <a:cubicBezTo>
                    <a:pt x="7" y="1"/>
                    <a:pt x="8" y="4"/>
                    <a:pt x="8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9" name="任意多边形 9">
              <a:extLst>
                <a:ext uri="{FF2B5EF4-FFF2-40B4-BE49-F238E27FC236}">
                  <a16:creationId xmlns:a16="http://schemas.microsoft.com/office/drawing/2014/main" id="{EDDE786A-0BDB-4635-A5B1-19F0736F9411}"/>
                </a:ext>
              </a:extLst>
            </p:cNvPr>
            <p:cNvSpPr/>
            <p:nvPr/>
          </p:nvSpPr>
          <p:spPr bwMode="auto">
            <a:xfrm>
              <a:off x="6555408" y="2760960"/>
              <a:ext cx="84138" cy="19050"/>
            </a:xfrm>
            <a:custGeom>
              <a:avLst/>
              <a:gdLst>
                <a:gd name="T0" fmla="*/ 7 w 27"/>
                <a:gd name="T1" fmla="*/ 1 h 6"/>
                <a:gd name="T2" fmla="*/ 24 w 27"/>
                <a:gd name="T3" fmla="*/ 0 h 6"/>
                <a:gd name="T4" fmla="*/ 27 w 27"/>
                <a:gd name="T5" fmla="*/ 4 h 6"/>
                <a:gd name="T6" fmla="*/ 27 w 27"/>
                <a:gd name="T7" fmla="*/ 4 h 6"/>
                <a:gd name="T8" fmla="*/ 24 w 27"/>
                <a:gd name="T9" fmla="*/ 5 h 6"/>
                <a:gd name="T10" fmla="*/ 0 w 27"/>
                <a:gd name="T11" fmla="*/ 5 h 6"/>
                <a:gd name="T12" fmla="*/ 2 w 27"/>
                <a:gd name="T13" fmla="*/ 3 h 6"/>
                <a:gd name="T14" fmla="*/ 7 w 27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6">
                  <a:moveTo>
                    <a:pt x="7" y="1"/>
                  </a:moveTo>
                  <a:cubicBezTo>
                    <a:pt x="10" y="0"/>
                    <a:pt x="17" y="0"/>
                    <a:pt x="24" y="0"/>
                  </a:cubicBezTo>
                  <a:cubicBezTo>
                    <a:pt x="26" y="1"/>
                    <a:pt x="27" y="2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5"/>
                    <a:pt x="25" y="6"/>
                    <a:pt x="24" y="5"/>
                  </a:cubicBezTo>
                  <a:cubicBezTo>
                    <a:pt x="19" y="5"/>
                    <a:pt x="6" y="4"/>
                    <a:pt x="0" y="5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3" y="2"/>
                    <a:pt x="5" y="1"/>
                    <a:pt x="7" y="1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0" name="任意多边形 10">
              <a:extLst>
                <a:ext uri="{FF2B5EF4-FFF2-40B4-BE49-F238E27FC236}">
                  <a16:creationId xmlns:a16="http://schemas.microsoft.com/office/drawing/2014/main" id="{2D9E196F-554C-47D2-B1A4-B474879462AB}"/>
                </a:ext>
              </a:extLst>
            </p:cNvPr>
            <p:cNvSpPr/>
            <p:nvPr/>
          </p:nvSpPr>
          <p:spPr bwMode="auto">
            <a:xfrm>
              <a:off x="6715746" y="2770485"/>
              <a:ext cx="82550" cy="28575"/>
            </a:xfrm>
            <a:custGeom>
              <a:avLst/>
              <a:gdLst>
                <a:gd name="T0" fmla="*/ 21 w 27"/>
                <a:gd name="T1" fmla="*/ 3 h 9"/>
                <a:gd name="T2" fmla="*/ 4 w 27"/>
                <a:gd name="T3" fmla="*/ 0 h 9"/>
                <a:gd name="T4" fmla="*/ 0 w 27"/>
                <a:gd name="T5" fmla="*/ 3 h 9"/>
                <a:gd name="T6" fmla="*/ 0 w 27"/>
                <a:gd name="T7" fmla="*/ 3 h 9"/>
                <a:gd name="T8" fmla="*/ 3 w 27"/>
                <a:gd name="T9" fmla="*/ 5 h 9"/>
                <a:gd name="T10" fmla="*/ 26 w 27"/>
                <a:gd name="T11" fmla="*/ 9 h 9"/>
                <a:gd name="T12" fmla="*/ 25 w 27"/>
                <a:gd name="T13" fmla="*/ 6 h 9"/>
                <a:gd name="T14" fmla="*/ 21 w 27"/>
                <a:gd name="T1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9">
                  <a:moveTo>
                    <a:pt x="21" y="3"/>
                  </a:moveTo>
                  <a:cubicBezTo>
                    <a:pt x="17" y="2"/>
                    <a:pt x="11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2" y="5"/>
                    <a:pt x="3" y="5"/>
                  </a:cubicBezTo>
                  <a:cubicBezTo>
                    <a:pt x="8" y="5"/>
                    <a:pt x="21" y="6"/>
                    <a:pt x="26" y="9"/>
                  </a:cubicBezTo>
                  <a:cubicBezTo>
                    <a:pt x="27" y="8"/>
                    <a:pt x="26" y="7"/>
                    <a:pt x="25" y="6"/>
                  </a:cubicBezTo>
                  <a:cubicBezTo>
                    <a:pt x="24" y="5"/>
                    <a:pt x="23" y="4"/>
                    <a:pt x="21" y="3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1" name="任意多边形 11">
              <a:extLst>
                <a:ext uri="{FF2B5EF4-FFF2-40B4-BE49-F238E27FC236}">
                  <a16:creationId xmlns:a16="http://schemas.microsoft.com/office/drawing/2014/main" id="{7920FB1A-B720-4AB4-BA25-DD1BD8217BE9}"/>
                </a:ext>
              </a:extLst>
            </p:cNvPr>
            <p:cNvSpPr/>
            <p:nvPr/>
          </p:nvSpPr>
          <p:spPr bwMode="auto">
            <a:xfrm>
              <a:off x="6617321" y="2935585"/>
              <a:ext cx="114300" cy="58738"/>
            </a:xfrm>
            <a:custGeom>
              <a:avLst/>
              <a:gdLst>
                <a:gd name="T0" fmla="*/ 0 w 37"/>
                <a:gd name="T1" fmla="*/ 0 h 19"/>
                <a:gd name="T2" fmla="*/ 17 w 37"/>
                <a:gd name="T3" fmla="*/ 18 h 19"/>
                <a:gd name="T4" fmla="*/ 37 w 37"/>
                <a:gd name="T5" fmla="*/ 3 h 19"/>
                <a:gd name="T6" fmla="*/ 0 w 37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19">
                  <a:moveTo>
                    <a:pt x="0" y="0"/>
                  </a:moveTo>
                  <a:cubicBezTo>
                    <a:pt x="0" y="6"/>
                    <a:pt x="4" y="17"/>
                    <a:pt x="17" y="18"/>
                  </a:cubicBezTo>
                  <a:cubicBezTo>
                    <a:pt x="30" y="19"/>
                    <a:pt x="35" y="10"/>
                    <a:pt x="37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2" name="任意多边形 12">
              <a:extLst>
                <a:ext uri="{FF2B5EF4-FFF2-40B4-BE49-F238E27FC236}">
                  <a16:creationId xmlns:a16="http://schemas.microsoft.com/office/drawing/2014/main" id="{F3017CF0-2501-42D0-B7A5-162E3CC21F88}"/>
                </a:ext>
              </a:extLst>
            </p:cNvPr>
            <p:cNvSpPr/>
            <p:nvPr/>
          </p:nvSpPr>
          <p:spPr bwMode="auto">
            <a:xfrm>
              <a:off x="6641133" y="3007022"/>
              <a:ext cx="52388" cy="19050"/>
            </a:xfrm>
            <a:custGeom>
              <a:avLst/>
              <a:gdLst>
                <a:gd name="T0" fmla="*/ 8 w 17"/>
                <a:gd name="T1" fmla="*/ 6 h 6"/>
                <a:gd name="T2" fmla="*/ 1 w 17"/>
                <a:gd name="T3" fmla="*/ 3 h 6"/>
                <a:gd name="T4" fmla="*/ 1 w 17"/>
                <a:gd name="T5" fmla="*/ 0 h 6"/>
                <a:gd name="T6" fmla="*/ 3 w 17"/>
                <a:gd name="T7" fmla="*/ 0 h 6"/>
                <a:gd name="T8" fmla="*/ 3 w 17"/>
                <a:gd name="T9" fmla="*/ 0 h 6"/>
                <a:gd name="T10" fmla="*/ 8 w 17"/>
                <a:gd name="T11" fmla="*/ 2 h 6"/>
                <a:gd name="T12" fmla="*/ 15 w 17"/>
                <a:gd name="T13" fmla="*/ 1 h 6"/>
                <a:gd name="T14" fmla="*/ 17 w 17"/>
                <a:gd name="T15" fmla="*/ 2 h 6"/>
                <a:gd name="T16" fmla="*/ 16 w 17"/>
                <a:gd name="T17" fmla="*/ 4 h 6"/>
                <a:gd name="T18" fmla="*/ 8 w 17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cubicBezTo>
                    <a:pt x="4" y="5"/>
                    <a:pt x="1" y="3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5" y="2"/>
                    <a:pt x="8" y="2"/>
                  </a:cubicBezTo>
                  <a:cubicBezTo>
                    <a:pt x="12" y="2"/>
                    <a:pt x="15" y="1"/>
                    <a:pt x="15" y="1"/>
                  </a:cubicBezTo>
                  <a:cubicBezTo>
                    <a:pt x="15" y="0"/>
                    <a:pt x="16" y="1"/>
                    <a:pt x="17" y="2"/>
                  </a:cubicBezTo>
                  <a:cubicBezTo>
                    <a:pt x="17" y="2"/>
                    <a:pt x="17" y="3"/>
                    <a:pt x="16" y="4"/>
                  </a:cubicBezTo>
                  <a:cubicBezTo>
                    <a:pt x="16" y="4"/>
                    <a:pt x="12" y="6"/>
                    <a:pt x="8" y="6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3" name="任意多边形 13">
              <a:extLst>
                <a:ext uri="{FF2B5EF4-FFF2-40B4-BE49-F238E27FC236}">
                  <a16:creationId xmlns:a16="http://schemas.microsoft.com/office/drawing/2014/main" id="{922391E2-AE8F-41D3-AFB2-05E569B171BB}"/>
                </a:ext>
              </a:extLst>
            </p:cNvPr>
            <p:cNvSpPr/>
            <p:nvPr/>
          </p:nvSpPr>
          <p:spPr bwMode="auto">
            <a:xfrm>
              <a:off x="6837983" y="2776835"/>
              <a:ext cx="85725" cy="157163"/>
            </a:xfrm>
            <a:custGeom>
              <a:avLst/>
              <a:gdLst>
                <a:gd name="T0" fmla="*/ 3 w 28"/>
                <a:gd name="T1" fmla="*/ 13 h 51"/>
                <a:gd name="T2" fmla="*/ 22 w 28"/>
                <a:gd name="T3" fmla="*/ 11 h 51"/>
                <a:gd name="T4" fmla="*/ 0 w 28"/>
                <a:gd name="T5" fmla="*/ 43 h 51"/>
                <a:gd name="T6" fmla="*/ 3 w 28"/>
                <a:gd name="T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1">
                  <a:moveTo>
                    <a:pt x="3" y="13"/>
                  </a:moveTo>
                  <a:cubicBezTo>
                    <a:pt x="3" y="13"/>
                    <a:pt x="16" y="0"/>
                    <a:pt x="22" y="11"/>
                  </a:cubicBezTo>
                  <a:cubicBezTo>
                    <a:pt x="28" y="21"/>
                    <a:pt x="16" y="51"/>
                    <a:pt x="0" y="43"/>
                  </a:cubicBezTo>
                  <a:lnTo>
                    <a:pt x="3" y="13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4" name="任意多边形 14">
              <a:extLst>
                <a:ext uri="{FF2B5EF4-FFF2-40B4-BE49-F238E27FC236}">
                  <a16:creationId xmlns:a16="http://schemas.microsoft.com/office/drawing/2014/main" id="{B77A2358-B381-406C-9E24-227D1948F3B7}"/>
                </a:ext>
              </a:extLst>
            </p:cNvPr>
            <p:cNvSpPr/>
            <p:nvPr/>
          </p:nvSpPr>
          <p:spPr bwMode="auto">
            <a:xfrm>
              <a:off x="6850683" y="2899072"/>
              <a:ext cx="22225" cy="22225"/>
            </a:xfrm>
            <a:custGeom>
              <a:avLst/>
              <a:gdLst>
                <a:gd name="T0" fmla="*/ 7 w 7"/>
                <a:gd name="T1" fmla="*/ 4 h 7"/>
                <a:gd name="T2" fmla="*/ 3 w 7"/>
                <a:gd name="T3" fmla="*/ 7 h 7"/>
                <a:gd name="T4" fmla="*/ 0 w 7"/>
                <a:gd name="T5" fmla="*/ 4 h 7"/>
                <a:gd name="T6" fmla="*/ 4 w 7"/>
                <a:gd name="T7" fmla="*/ 0 h 7"/>
                <a:gd name="T8" fmla="*/ 7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4"/>
                  </a:move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5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1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5" name="任意多边形 15">
              <a:extLst>
                <a:ext uri="{FF2B5EF4-FFF2-40B4-BE49-F238E27FC236}">
                  <a16:creationId xmlns:a16="http://schemas.microsoft.com/office/drawing/2014/main" id="{DD31FD2C-E7E9-4223-A1D3-2682887CC849}"/>
                </a:ext>
              </a:extLst>
            </p:cNvPr>
            <p:cNvSpPr/>
            <p:nvPr/>
          </p:nvSpPr>
          <p:spPr bwMode="auto">
            <a:xfrm>
              <a:off x="6847508" y="2829222"/>
              <a:ext cx="52388" cy="49213"/>
            </a:xfrm>
            <a:custGeom>
              <a:avLst/>
              <a:gdLst>
                <a:gd name="T0" fmla="*/ 2 w 17"/>
                <a:gd name="T1" fmla="*/ 16 h 16"/>
                <a:gd name="T2" fmla="*/ 3 w 17"/>
                <a:gd name="T3" fmla="*/ 15 h 16"/>
                <a:gd name="T4" fmla="*/ 16 w 17"/>
                <a:gd name="T5" fmla="*/ 3 h 16"/>
                <a:gd name="T6" fmla="*/ 17 w 17"/>
                <a:gd name="T7" fmla="*/ 1 h 16"/>
                <a:gd name="T8" fmla="*/ 15 w 17"/>
                <a:gd name="T9" fmla="*/ 0 h 16"/>
                <a:gd name="T10" fmla="*/ 0 w 17"/>
                <a:gd name="T11" fmla="*/ 15 h 16"/>
                <a:gd name="T12" fmla="*/ 1 w 17"/>
                <a:gd name="T13" fmla="*/ 16 h 16"/>
                <a:gd name="T14" fmla="*/ 2 w 17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6">
                  <a:moveTo>
                    <a:pt x="2" y="16"/>
                  </a:moveTo>
                  <a:cubicBezTo>
                    <a:pt x="2" y="16"/>
                    <a:pt x="3" y="16"/>
                    <a:pt x="3" y="15"/>
                  </a:cubicBezTo>
                  <a:cubicBezTo>
                    <a:pt x="6" y="6"/>
                    <a:pt x="16" y="3"/>
                    <a:pt x="16" y="3"/>
                  </a:cubicBezTo>
                  <a:cubicBezTo>
                    <a:pt x="17" y="3"/>
                    <a:pt x="17" y="2"/>
                    <a:pt x="17" y="1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5" y="0"/>
                    <a:pt x="4" y="4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ubicBezTo>
                    <a:pt x="1" y="16"/>
                    <a:pt x="2" y="16"/>
                    <a:pt x="2" y="16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6" name="任意多边形 16">
              <a:extLst>
                <a:ext uri="{FF2B5EF4-FFF2-40B4-BE49-F238E27FC236}">
                  <a16:creationId xmlns:a16="http://schemas.microsoft.com/office/drawing/2014/main" id="{AD4CFD80-9EFD-4E54-967D-07CA61E00B2C}"/>
                </a:ext>
              </a:extLst>
            </p:cNvPr>
            <p:cNvSpPr/>
            <p:nvPr/>
          </p:nvSpPr>
          <p:spPr bwMode="auto">
            <a:xfrm>
              <a:off x="6866558" y="2845097"/>
              <a:ext cx="20638" cy="20638"/>
            </a:xfrm>
            <a:custGeom>
              <a:avLst/>
              <a:gdLst>
                <a:gd name="T0" fmla="*/ 5 w 7"/>
                <a:gd name="T1" fmla="*/ 7 h 7"/>
                <a:gd name="T2" fmla="*/ 6 w 7"/>
                <a:gd name="T3" fmla="*/ 7 h 7"/>
                <a:gd name="T4" fmla="*/ 7 w 7"/>
                <a:gd name="T5" fmla="*/ 5 h 7"/>
                <a:gd name="T6" fmla="*/ 2 w 7"/>
                <a:gd name="T7" fmla="*/ 0 h 7"/>
                <a:gd name="T8" fmla="*/ 0 w 7"/>
                <a:gd name="T9" fmla="*/ 1 h 7"/>
                <a:gd name="T10" fmla="*/ 0 w 7"/>
                <a:gd name="T11" fmla="*/ 3 h 7"/>
                <a:gd name="T12" fmla="*/ 4 w 7"/>
                <a:gd name="T13" fmla="*/ 7 h 7"/>
                <a:gd name="T14" fmla="*/ 5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6"/>
                    <a:pt x="7" y="5"/>
                  </a:cubicBezTo>
                  <a:cubicBezTo>
                    <a:pt x="7" y="5"/>
                    <a:pt x="5" y="2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3" y="4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7" name="任意多边形 17">
              <a:extLst>
                <a:ext uri="{FF2B5EF4-FFF2-40B4-BE49-F238E27FC236}">
                  <a16:creationId xmlns:a16="http://schemas.microsoft.com/office/drawing/2014/main" id="{02D3D922-3473-49FD-B293-B3C24121E973}"/>
                </a:ext>
              </a:extLst>
            </p:cNvPr>
            <p:cNvSpPr/>
            <p:nvPr/>
          </p:nvSpPr>
          <p:spPr bwMode="auto">
            <a:xfrm>
              <a:off x="5837858" y="3503910"/>
              <a:ext cx="147638" cy="871538"/>
            </a:xfrm>
            <a:custGeom>
              <a:avLst/>
              <a:gdLst>
                <a:gd name="T0" fmla="*/ 48 w 48"/>
                <a:gd name="T1" fmla="*/ 262 h 284"/>
                <a:gd name="T2" fmla="*/ 48 w 48"/>
                <a:gd name="T3" fmla="*/ 21 h 284"/>
                <a:gd name="T4" fmla="*/ 27 w 48"/>
                <a:gd name="T5" fmla="*/ 0 h 284"/>
                <a:gd name="T6" fmla="*/ 21 w 48"/>
                <a:gd name="T7" fmla="*/ 0 h 284"/>
                <a:gd name="T8" fmla="*/ 0 w 48"/>
                <a:gd name="T9" fmla="*/ 21 h 284"/>
                <a:gd name="T10" fmla="*/ 0 w 48"/>
                <a:gd name="T11" fmla="*/ 262 h 284"/>
                <a:gd name="T12" fmla="*/ 21 w 48"/>
                <a:gd name="T13" fmla="*/ 284 h 284"/>
                <a:gd name="T14" fmla="*/ 27 w 48"/>
                <a:gd name="T15" fmla="*/ 284 h 284"/>
                <a:gd name="T16" fmla="*/ 48 w 48"/>
                <a:gd name="T17" fmla="*/ 26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284">
                  <a:moveTo>
                    <a:pt x="48" y="262"/>
                  </a:moveTo>
                  <a:cubicBezTo>
                    <a:pt x="48" y="21"/>
                    <a:pt x="48" y="21"/>
                    <a:pt x="48" y="21"/>
                  </a:cubicBezTo>
                  <a:cubicBezTo>
                    <a:pt x="48" y="9"/>
                    <a:pt x="38" y="0"/>
                    <a:pt x="2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74"/>
                    <a:pt x="10" y="284"/>
                    <a:pt x="21" y="284"/>
                  </a:cubicBezTo>
                  <a:cubicBezTo>
                    <a:pt x="27" y="284"/>
                    <a:pt x="27" y="284"/>
                    <a:pt x="27" y="284"/>
                  </a:cubicBezTo>
                  <a:cubicBezTo>
                    <a:pt x="38" y="284"/>
                    <a:pt x="48" y="274"/>
                    <a:pt x="48" y="262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8" name="任意多边形 18">
              <a:extLst>
                <a:ext uri="{FF2B5EF4-FFF2-40B4-BE49-F238E27FC236}">
                  <a16:creationId xmlns:a16="http://schemas.microsoft.com/office/drawing/2014/main" id="{7B55E54D-E81E-4373-B8BB-1DBFACE349B4}"/>
                </a:ext>
              </a:extLst>
            </p:cNvPr>
            <p:cNvSpPr/>
            <p:nvPr/>
          </p:nvSpPr>
          <p:spPr bwMode="auto">
            <a:xfrm>
              <a:off x="5985496" y="3576935"/>
              <a:ext cx="563563" cy="720725"/>
            </a:xfrm>
            <a:custGeom>
              <a:avLst/>
              <a:gdLst>
                <a:gd name="T0" fmla="*/ 184 w 184"/>
                <a:gd name="T1" fmla="*/ 182 h 235"/>
                <a:gd name="T2" fmla="*/ 184 w 184"/>
                <a:gd name="T3" fmla="*/ 53 h 235"/>
                <a:gd name="T4" fmla="*/ 131 w 184"/>
                <a:gd name="T5" fmla="*/ 0 h 235"/>
                <a:gd name="T6" fmla="*/ 0 w 184"/>
                <a:gd name="T7" fmla="*/ 0 h 235"/>
                <a:gd name="T8" fmla="*/ 0 w 184"/>
                <a:gd name="T9" fmla="*/ 235 h 235"/>
                <a:gd name="T10" fmla="*/ 131 w 184"/>
                <a:gd name="T11" fmla="*/ 235 h 235"/>
                <a:gd name="T12" fmla="*/ 184 w 184"/>
                <a:gd name="T13" fmla="*/ 18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235">
                  <a:moveTo>
                    <a:pt x="184" y="182"/>
                  </a:moveTo>
                  <a:cubicBezTo>
                    <a:pt x="184" y="53"/>
                    <a:pt x="184" y="53"/>
                    <a:pt x="184" y="53"/>
                  </a:cubicBezTo>
                  <a:cubicBezTo>
                    <a:pt x="184" y="24"/>
                    <a:pt x="160" y="0"/>
                    <a:pt x="1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131" y="235"/>
                    <a:pt x="131" y="235"/>
                    <a:pt x="131" y="235"/>
                  </a:cubicBezTo>
                  <a:cubicBezTo>
                    <a:pt x="160" y="235"/>
                    <a:pt x="184" y="211"/>
                    <a:pt x="184" y="182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9" name="任意多边形 19">
              <a:extLst>
                <a:ext uri="{FF2B5EF4-FFF2-40B4-BE49-F238E27FC236}">
                  <a16:creationId xmlns:a16="http://schemas.microsoft.com/office/drawing/2014/main" id="{91B2ED90-DCC8-45A7-B997-746309854DD2}"/>
                </a:ext>
              </a:extLst>
            </p:cNvPr>
            <p:cNvSpPr/>
            <p:nvPr/>
          </p:nvSpPr>
          <p:spPr bwMode="auto">
            <a:xfrm>
              <a:off x="5999783" y="3521372"/>
              <a:ext cx="196850" cy="150813"/>
            </a:xfrm>
            <a:custGeom>
              <a:avLst/>
              <a:gdLst>
                <a:gd name="T0" fmla="*/ 64 w 64"/>
                <a:gd name="T1" fmla="*/ 18 h 49"/>
                <a:gd name="T2" fmla="*/ 51 w 64"/>
                <a:gd name="T3" fmla="*/ 40 h 49"/>
                <a:gd name="T4" fmla="*/ 47 w 64"/>
                <a:gd name="T5" fmla="*/ 19 h 49"/>
                <a:gd name="T6" fmla="*/ 34 w 64"/>
                <a:gd name="T7" fmla="*/ 49 h 49"/>
                <a:gd name="T8" fmla="*/ 31 w 64"/>
                <a:gd name="T9" fmla="*/ 20 h 49"/>
                <a:gd name="T10" fmla="*/ 19 w 64"/>
                <a:gd name="T11" fmla="*/ 41 h 49"/>
                <a:gd name="T12" fmla="*/ 15 w 64"/>
                <a:gd name="T13" fmla="*/ 20 h 49"/>
                <a:gd name="T14" fmla="*/ 4 w 64"/>
                <a:gd name="T15" fmla="*/ 36 h 49"/>
                <a:gd name="T16" fmla="*/ 3 w 64"/>
                <a:gd name="T17" fmla="*/ 9 h 49"/>
                <a:gd name="T18" fmla="*/ 17 w 64"/>
                <a:gd name="T19" fmla="*/ 7 h 49"/>
                <a:gd name="T20" fmla="*/ 32 w 64"/>
                <a:gd name="T21" fmla="*/ 9 h 49"/>
                <a:gd name="T22" fmla="*/ 47 w 64"/>
                <a:gd name="T23" fmla="*/ 9 h 49"/>
                <a:gd name="T24" fmla="*/ 64 w 64"/>
                <a:gd name="T25" fmla="*/ 1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49">
                  <a:moveTo>
                    <a:pt x="64" y="18"/>
                  </a:moveTo>
                  <a:cubicBezTo>
                    <a:pt x="64" y="18"/>
                    <a:pt x="58" y="35"/>
                    <a:pt x="51" y="40"/>
                  </a:cubicBezTo>
                  <a:cubicBezTo>
                    <a:pt x="43" y="44"/>
                    <a:pt x="47" y="19"/>
                    <a:pt x="47" y="19"/>
                  </a:cubicBezTo>
                  <a:cubicBezTo>
                    <a:pt x="47" y="19"/>
                    <a:pt x="42" y="49"/>
                    <a:pt x="34" y="49"/>
                  </a:cubicBezTo>
                  <a:cubicBezTo>
                    <a:pt x="27" y="49"/>
                    <a:pt x="31" y="20"/>
                    <a:pt x="31" y="20"/>
                  </a:cubicBezTo>
                  <a:cubicBezTo>
                    <a:pt x="31" y="20"/>
                    <a:pt x="25" y="40"/>
                    <a:pt x="19" y="41"/>
                  </a:cubicBezTo>
                  <a:cubicBezTo>
                    <a:pt x="13" y="41"/>
                    <a:pt x="15" y="20"/>
                    <a:pt x="15" y="20"/>
                  </a:cubicBezTo>
                  <a:cubicBezTo>
                    <a:pt x="15" y="20"/>
                    <a:pt x="9" y="35"/>
                    <a:pt x="4" y="36"/>
                  </a:cubicBezTo>
                  <a:cubicBezTo>
                    <a:pt x="0" y="37"/>
                    <a:pt x="0" y="18"/>
                    <a:pt x="3" y="9"/>
                  </a:cubicBezTo>
                  <a:cubicBezTo>
                    <a:pt x="6" y="0"/>
                    <a:pt x="17" y="7"/>
                    <a:pt x="17" y="7"/>
                  </a:cubicBezTo>
                  <a:cubicBezTo>
                    <a:pt x="17" y="7"/>
                    <a:pt x="28" y="5"/>
                    <a:pt x="32" y="9"/>
                  </a:cubicBezTo>
                  <a:cubicBezTo>
                    <a:pt x="32" y="9"/>
                    <a:pt x="42" y="5"/>
                    <a:pt x="47" y="9"/>
                  </a:cubicBezTo>
                  <a:cubicBezTo>
                    <a:pt x="47" y="9"/>
                    <a:pt x="64" y="5"/>
                    <a:pt x="64" y="18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0" name="任意多边形 20">
              <a:extLst>
                <a:ext uri="{FF2B5EF4-FFF2-40B4-BE49-F238E27FC236}">
                  <a16:creationId xmlns:a16="http://schemas.microsoft.com/office/drawing/2014/main" id="{8800111C-B391-4B04-B9CC-17A3EB46B36F}"/>
                </a:ext>
              </a:extLst>
            </p:cNvPr>
            <p:cNvSpPr/>
            <p:nvPr/>
          </p:nvSpPr>
          <p:spPr bwMode="auto">
            <a:xfrm>
              <a:off x="6233146" y="4119860"/>
              <a:ext cx="288925" cy="239713"/>
            </a:xfrm>
            <a:custGeom>
              <a:avLst/>
              <a:gdLst>
                <a:gd name="T0" fmla="*/ 76 w 94"/>
                <a:gd name="T1" fmla="*/ 14 h 78"/>
                <a:gd name="T2" fmla="*/ 69 w 94"/>
                <a:gd name="T3" fmla="*/ 17 h 78"/>
                <a:gd name="T4" fmla="*/ 51 w 94"/>
                <a:gd name="T5" fmla="*/ 13 h 78"/>
                <a:gd name="T6" fmla="*/ 44 w 94"/>
                <a:gd name="T7" fmla="*/ 7 h 78"/>
                <a:gd name="T8" fmla="*/ 23 w 94"/>
                <a:gd name="T9" fmla="*/ 1 h 78"/>
                <a:gd name="T10" fmla="*/ 27 w 94"/>
                <a:gd name="T11" fmla="*/ 10 h 78"/>
                <a:gd name="T12" fmla="*/ 39 w 94"/>
                <a:gd name="T13" fmla="*/ 17 h 78"/>
                <a:gd name="T14" fmla="*/ 21 w 94"/>
                <a:gd name="T15" fmla="*/ 40 h 78"/>
                <a:gd name="T16" fmla="*/ 1 w 94"/>
                <a:gd name="T17" fmla="*/ 53 h 78"/>
                <a:gd name="T18" fmla="*/ 12 w 94"/>
                <a:gd name="T19" fmla="*/ 56 h 78"/>
                <a:gd name="T20" fmla="*/ 22 w 94"/>
                <a:gd name="T21" fmla="*/ 64 h 78"/>
                <a:gd name="T22" fmla="*/ 29 w 94"/>
                <a:gd name="T23" fmla="*/ 71 h 78"/>
                <a:gd name="T24" fmla="*/ 38 w 94"/>
                <a:gd name="T25" fmla="*/ 77 h 78"/>
                <a:gd name="T26" fmla="*/ 94 w 94"/>
                <a:gd name="T27" fmla="*/ 36 h 78"/>
                <a:gd name="T28" fmla="*/ 76 w 94"/>
                <a:gd name="T29" fmla="*/ 1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78">
                  <a:moveTo>
                    <a:pt x="76" y="14"/>
                  </a:moveTo>
                  <a:cubicBezTo>
                    <a:pt x="69" y="17"/>
                    <a:pt x="69" y="17"/>
                    <a:pt x="69" y="17"/>
                  </a:cubicBezTo>
                  <a:cubicBezTo>
                    <a:pt x="63" y="19"/>
                    <a:pt x="56" y="18"/>
                    <a:pt x="51" y="13"/>
                  </a:cubicBezTo>
                  <a:cubicBezTo>
                    <a:pt x="49" y="11"/>
                    <a:pt x="46" y="8"/>
                    <a:pt x="44" y="7"/>
                  </a:cubicBezTo>
                  <a:cubicBezTo>
                    <a:pt x="39" y="4"/>
                    <a:pt x="27" y="0"/>
                    <a:pt x="23" y="1"/>
                  </a:cubicBezTo>
                  <a:cubicBezTo>
                    <a:pt x="20" y="2"/>
                    <a:pt x="23" y="8"/>
                    <a:pt x="27" y="10"/>
                  </a:cubicBezTo>
                  <a:cubicBezTo>
                    <a:pt x="30" y="12"/>
                    <a:pt x="35" y="14"/>
                    <a:pt x="39" y="17"/>
                  </a:cubicBezTo>
                  <a:cubicBezTo>
                    <a:pt x="42" y="20"/>
                    <a:pt x="28" y="35"/>
                    <a:pt x="21" y="40"/>
                  </a:cubicBezTo>
                  <a:cubicBezTo>
                    <a:pt x="14" y="45"/>
                    <a:pt x="0" y="46"/>
                    <a:pt x="1" y="53"/>
                  </a:cubicBezTo>
                  <a:cubicBezTo>
                    <a:pt x="2" y="59"/>
                    <a:pt x="12" y="56"/>
                    <a:pt x="12" y="56"/>
                  </a:cubicBezTo>
                  <a:cubicBezTo>
                    <a:pt x="12" y="56"/>
                    <a:pt x="12" y="63"/>
                    <a:pt x="22" y="64"/>
                  </a:cubicBezTo>
                  <a:cubicBezTo>
                    <a:pt x="22" y="64"/>
                    <a:pt x="23" y="70"/>
                    <a:pt x="29" y="71"/>
                  </a:cubicBezTo>
                  <a:cubicBezTo>
                    <a:pt x="29" y="71"/>
                    <a:pt x="31" y="78"/>
                    <a:pt x="38" y="77"/>
                  </a:cubicBezTo>
                  <a:cubicBezTo>
                    <a:pt x="45" y="76"/>
                    <a:pt x="66" y="74"/>
                    <a:pt x="94" y="36"/>
                  </a:cubicBezTo>
                  <a:lnTo>
                    <a:pt x="76" y="14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1" name="任意多边形 21">
              <a:extLst>
                <a:ext uri="{FF2B5EF4-FFF2-40B4-BE49-F238E27FC236}">
                  <a16:creationId xmlns:a16="http://schemas.microsoft.com/office/drawing/2014/main" id="{26F19DF7-FBEB-4EB8-B06F-5966FCFBDD92}"/>
                </a:ext>
              </a:extLst>
            </p:cNvPr>
            <p:cNvSpPr/>
            <p:nvPr/>
          </p:nvSpPr>
          <p:spPr bwMode="auto">
            <a:xfrm>
              <a:off x="6445871" y="3221335"/>
              <a:ext cx="615950" cy="1027113"/>
            </a:xfrm>
            <a:custGeom>
              <a:avLst/>
              <a:gdLst>
                <a:gd name="T0" fmla="*/ 184 w 201"/>
                <a:gd name="T1" fmla="*/ 0 h 335"/>
                <a:gd name="T2" fmla="*/ 187 w 201"/>
                <a:gd name="T3" fmla="*/ 204 h 335"/>
                <a:gd name="T4" fmla="*/ 22 w 201"/>
                <a:gd name="T5" fmla="*/ 335 h 335"/>
                <a:gd name="T6" fmla="*/ 0 w 201"/>
                <a:gd name="T7" fmla="*/ 308 h 335"/>
                <a:gd name="T8" fmla="*/ 140 w 201"/>
                <a:gd name="T9" fmla="*/ 185 h 335"/>
                <a:gd name="T10" fmla="*/ 144 w 201"/>
                <a:gd name="T11" fmla="*/ 71 h 335"/>
                <a:gd name="T12" fmla="*/ 184 w 201"/>
                <a:gd name="T13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335">
                  <a:moveTo>
                    <a:pt x="184" y="0"/>
                  </a:moveTo>
                  <a:cubicBezTo>
                    <a:pt x="184" y="0"/>
                    <a:pt x="201" y="148"/>
                    <a:pt x="187" y="204"/>
                  </a:cubicBezTo>
                  <a:cubicBezTo>
                    <a:pt x="173" y="259"/>
                    <a:pt x="22" y="335"/>
                    <a:pt x="22" y="33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08"/>
                    <a:pt x="115" y="223"/>
                    <a:pt x="140" y="185"/>
                  </a:cubicBezTo>
                  <a:cubicBezTo>
                    <a:pt x="144" y="71"/>
                    <a:pt x="144" y="71"/>
                    <a:pt x="144" y="71"/>
                  </a:cubicBezTo>
                  <a:cubicBezTo>
                    <a:pt x="144" y="71"/>
                    <a:pt x="148" y="35"/>
                    <a:pt x="184" y="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2" name="任意多边形 22">
              <a:extLst>
                <a:ext uri="{FF2B5EF4-FFF2-40B4-BE49-F238E27FC236}">
                  <a16:creationId xmlns:a16="http://schemas.microsoft.com/office/drawing/2014/main" id="{1C23E15A-2857-4A09-B360-A779C79E84F3}"/>
                </a:ext>
              </a:extLst>
            </p:cNvPr>
            <p:cNvSpPr/>
            <p:nvPr/>
          </p:nvSpPr>
          <p:spPr bwMode="auto">
            <a:xfrm>
              <a:off x="8063533" y="5978822"/>
              <a:ext cx="115888" cy="134938"/>
            </a:xfrm>
            <a:custGeom>
              <a:avLst/>
              <a:gdLst>
                <a:gd name="T0" fmla="*/ 68 w 73"/>
                <a:gd name="T1" fmla="*/ 4 h 85"/>
                <a:gd name="T2" fmla="*/ 73 w 73"/>
                <a:gd name="T3" fmla="*/ 83 h 85"/>
                <a:gd name="T4" fmla="*/ 8 w 73"/>
                <a:gd name="T5" fmla="*/ 85 h 85"/>
                <a:gd name="T6" fmla="*/ 0 w 73"/>
                <a:gd name="T7" fmla="*/ 0 h 85"/>
                <a:gd name="T8" fmla="*/ 68 w 73"/>
                <a:gd name="T9" fmla="*/ 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85">
                  <a:moveTo>
                    <a:pt x="68" y="4"/>
                  </a:moveTo>
                  <a:lnTo>
                    <a:pt x="73" y="83"/>
                  </a:lnTo>
                  <a:lnTo>
                    <a:pt x="8" y="85"/>
                  </a:lnTo>
                  <a:lnTo>
                    <a:pt x="0" y="0"/>
                  </a:lnTo>
                  <a:lnTo>
                    <a:pt x="68" y="4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3" name="任意多边形 23">
              <a:extLst>
                <a:ext uri="{FF2B5EF4-FFF2-40B4-BE49-F238E27FC236}">
                  <a16:creationId xmlns:a16="http://schemas.microsoft.com/office/drawing/2014/main" id="{0954FEAA-7401-4020-A4F2-1C96F1F108FE}"/>
                </a:ext>
              </a:extLst>
            </p:cNvPr>
            <p:cNvSpPr/>
            <p:nvPr/>
          </p:nvSpPr>
          <p:spPr bwMode="auto">
            <a:xfrm>
              <a:off x="7869858" y="6077247"/>
              <a:ext cx="334963" cy="244475"/>
            </a:xfrm>
            <a:custGeom>
              <a:avLst/>
              <a:gdLst>
                <a:gd name="T0" fmla="*/ 87 w 109"/>
                <a:gd name="T1" fmla="*/ 5 h 80"/>
                <a:gd name="T2" fmla="*/ 65 w 109"/>
                <a:gd name="T3" fmla="*/ 1 h 80"/>
                <a:gd name="T4" fmla="*/ 20 w 109"/>
                <a:gd name="T5" fmla="*/ 41 h 80"/>
                <a:gd name="T6" fmla="*/ 13 w 109"/>
                <a:gd name="T7" fmla="*/ 77 h 80"/>
                <a:gd name="T8" fmla="*/ 105 w 109"/>
                <a:gd name="T9" fmla="*/ 63 h 80"/>
                <a:gd name="T10" fmla="*/ 106 w 109"/>
                <a:gd name="T11" fmla="*/ 12 h 80"/>
                <a:gd name="T12" fmla="*/ 87 w 109"/>
                <a:gd name="T13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80">
                  <a:moveTo>
                    <a:pt x="87" y="5"/>
                  </a:moveTo>
                  <a:cubicBezTo>
                    <a:pt x="87" y="5"/>
                    <a:pt x="70" y="1"/>
                    <a:pt x="65" y="1"/>
                  </a:cubicBezTo>
                  <a:cubicBezTo>
                    <a:pt x="61" y="2"/>
                    <a:pt x="30" y="38"/>
                    <a:pt x="20" y="41"/>
                  </a:cubicBezTo>
                  <a:cubicBezTo>
                    <a:pt x="0" y="45"/>
                    <a:pt x="2" y="75"/>
                    <a:pt x="13" y="77"/>
                  </a:cubicBezTo>
                  <a:cubicBezTo>
                    <a:pt x="48" y="80"/>
                    <a:pt x="105" y="63"/>
                    <a:pt x="105" y="63"/>
                  </a:cubicBezTo>
                  <a:cubicBezTo>
                    <a:pt x="105" y="63"/>
                    <a:pt x="109" y="24"/>
                    <a:pt x="106" y="12"/>
                  </a:cubicBezTo>
                  <a:cubicBezTo>
                    <a:pt x="104" y="0"/>
                    <a:pt x="97" y="8"/>
                    <a:pt x="87" y="5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4" name="任意多边形 24">
              <a:extLst>
                <a:ext uri="{FF2B5EF4-FFF2-40B4-BE49-F238E27FC236}">
                  <a16:creationId xmlns:a16="http://schemas.microsoft.com/office/drawing/2014/main" id="{E0A91021-D629-43D6-84BF-A6AE660208E1}"/>
                </a:ext>
              </a:extLst>
            </p:cNvPr>
            <p:cNvSpPr/>
            <p:nvPr/>
          </p:nvSpPr>
          <p:spPr bwMode="auto">
            <a:xfrm>
              <a:off x="7968283" y="6140747"/>
              <a:ext cx="95250" cy="55563"/>
            </a:xfrm>
            <a:custGeom>
              <a:avLst/>
              <a:gdLst>
                <a:gd name="T0" fmla="*/ 28 w 31"/>
                <a:gd name="T1" fmla="*/ 18 h 18"/>
                <a:gd name="T2" fmla="*/ 30 w 31"/>
                <a:gd name="T3" fmla="*/ 18 h 18"/>
                <a:gd name="T4" fmla="*/ 31 w 31"/>
                <a:gd name="T5" fmla="*/ 15 h 18"/>
                <a:gd name="T6" fmla="*/ 17 w 31"/>
                <a:gd name="T7" fmla="*/ 3 h 18"/>
                <a:gd name="T8" fmla="*/ 1 w 31"/>
                <a:gd name="T9" fmla="*/ 6 h 18"/>
                <a:gd name="T10" fmla="*/ 0 w 31"/>
                <a:gd name="T11" fmla="*/ 9 h 18"/>
                <a:gd name="T12" fmla="*/ 4 w 31"/>
                <a:gd name="T13" fmla="*/ 9 h 18"/>
                <a:gd name="T14" fmla="*/ 15 w 31"/>
                <a:gd name="T15" fmla="*/ 8 h 18"/>
                <a:gd name="T16" fmla="*/ 27 w 31"/>
                <a:gd name="T17" fmla="*/ 17 h 18"/>
                <a:gd name="T18" fmla="*/ 28 w 31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18">
                  <a:moveTo>
                    <a:pt x="28" y="18"/>
                  </a:moveTo>
                  <a:cubicBezTo>
                    <a:pt x="29" y="18"/>
                    <a:pt x="30" y="18"/>
                    <a:pt x="30" y="18"/>
                  </a:cubicBezTo>
                  <a:cubicBezTo>
                    <a:pt x="31" y="17"/>
                    <a:pt x="31" y="16"/>
                    <a:pt x="31" y="15"/>
                  </a:cubicBezTo>
                  <a:cubicBezTo>
                    <a:pt x="30" y="14"/>
                    <a:pt x="24" y="6"/>
                    <a:pt x="17" y="3"/>
                  </a:cubicBezTo>
                  <a:cubicBezTo>
                    <a:pt x="7" y="0"/>
                    <a:pt x="1" y="6"/>
                    <a:pt x="1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1" y="10"/>
                    <a:pt x="3" y="10"/>
                    <a:pt x="4" y="9"/>
                  </a:cubicBezTo>
                  <a:cubicBezTo>
                    <a:pt x="4" y="9"/>
                    <a:pt x="9" y="5"/>
                    <a:pt x="15" y="8"/>
                  </a:cubicBezTo>
                  <a:cubicBezTo>
                    <a:pt x="21" y="10"/>
                    <a:pt x="27" y="17"/>
                    <a:pt x="27" y="17"/>
                  </a:cubicBezTo>
                  <a:cubicBezTo>
                    <a:pt x="27" y="18"/>
                    <a:pt x="28" y="18"/>
                    <a:pt x="2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5" name="任意多边形 25">
              <a:extLst>
                <a:ext uri="{FF2B5EF4-FFF2-40B4-BE49-F238E27FC236}">
                  <a16:creationId xmlns:a16="http://schemas.microsoft.com/office/drawing/2014/main" id="{80AB2D8D-D563-4532-B89C-C705ABBEDD91}"/>
                </a:ext>
              </a:extLst>
            </p:cNvPr>
            <p:cNvSpPr/>
            <p:nvPr/>
          </p:nvSpPr>
          <p:spPr bwMode="auto">
            <a:xfrm>
              <a:off x="7987333" y="6116935"/>
              <a:ext cx="96838" cy="58738"/>
            </a:xfrm>
            <a:custGeom>
              <a:avLst/>
              <a:gdLst>
                <a:gd name="T0" fmla="*/ 29 w 32"/>
                <a:gd name="T1" fmla="*/ 19 h 19"/>
                <a:gd name="T2" fmla="*/ 30 w 32"/>
                <a:gd name="T3" fmla="*/ 18 h 19"/>
                <a:gd name="T4" fmla="*/ 31 w 32"/>
                <a:gd name="T5" fmla="*/ 15 h 19"/>
                <a:gd name="T6" fmla="*/ 17 w 32"/>
                <a:gd name="T7" fmla="*/ 4 h 19"/>
                <a:gd name="T8" fmla="*/ 1 w 32"/>
                <a:gd name="T9" fmla="*/ 6 h 19"/>
                <a:gd name="T10" fmla="*/ 1 w 32"/>
                <a:gd name="T11" fmla="*/ 10 h 19"/>
                <a:gd name="T12" fmla="*/ 4 w 32"/>
                <a:gd name="T13" fmla="*/ 10 h 19"/>
                <a:gd name="T14" fmla="*/ 16 w 32"/>
                <a:gd name="T15" fmla="*/ 8 h 19"/>
                <a:gd name="T16" fmla="*/ 27 w 32"/>
                <a:gd name="T17" fmla="*/ 18 h 19"/>
                <a:gd name="T18" fmla="*/ 29 w 32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9">
                  <a:moveTo>
                    <a:pt x="29" y="19"/>
                  </a:moveTo>
                  <a:cubicBezTo>
                    <a:pt x="29" y="19"/>
                    <a:pt x="30" y="19"/>
                    <a:pt x="30" y="18"/>
                  </a:cubicBezTo>
                  <a:cubicBezTo>
                    <a:pt x="31" y="18"/>
                    <a:pt x="32" y="16"/>
                    <a:pt x="31" y="15"/>
                  </a:cubicBezTo>
                  <a:cubicBezTo>
                    <a:pt x="31" y="15"/>
                    <a:pt x="25" y="6"/>
                    <a:pt x="17" y="4"/>
                  </a:cubicBezTo>
                  <a:cubicBezTo>
                    <a:pt x="8" y="0"/>
                    <a:pt x="1" y="6"/>
                    <a:pt x="1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1"/>
                    <a:pt x="3" y="11"/>
                    <a:pt x="4" y="10"/>
                  </a:cubicBezTo>
                  <a:cubicBezTo>
                    <a:pt x="4" y="10"/>
                    <a:pt x="9" y="6"/>
                    <a:pt x="16" y="8"/>
                  </a:cubicBezTo>
                  <a:cubicBezTo>
                    <a:pt x="22" y="10"/>
                    <a:pt x="27" y="18"/>
                    <a:pt x="27" y="18"/>
                  </a:cubicBezTo>
                  <a:cubicBezTo>
                    <a:pt x="27" y="18"/>
                    <a:pt x="28" y="19"/>
                    <a:pt x="2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6" name="任意多边形 26">
              <a:extLst>
                <a:ext uri="{FF2B5EF4-FFF2-40B4-BE49-F238E27FC236}">
                  <a16:creationId xmlns:a16="http://schemas.microsoft.com/office/drawing/2014/main" id="{5CDAB0C4-E5C1-425E-8000-6CE5B6D8F802}"/>
                </a:ext>
              </a:extLst>
            </p:cNvPr>
            <p:cNvSpPr/>
            <p:nvPr/>
          </p:nvSpPr>
          <p:spPr bwMode="auto">
            <a:xfrm>
              <a:off x="7941296" y="6159797"/>
              <a:ext cx="96838" cy="58738"/>
            </a:xfrm>
            <a:custGeom>
              <a:avLst/>
              <a:gdLst>
                <a:gd name="T0" fmla="*/ 28 w 32"/>
                <a:gd name="T1" fmla="*/ 19 h 19"/>
                <a:gd name="T2" fmla="*/ 30 w 32"/>
                <a:gd name="T3" fmla="*/ 18 h 19"/>
                <a:gd name="T4" fmla="*/ 31 w 32"/>
                <a:gd name="T5" fmla="*/ 15 h 19"/>
                <a:gd name="T6" fmla="*/ 17 w 32"/>
                <a:gd name="T7" fmla="*/ 4 h 19"/>
                <a:gd name="T8" fmla="*/ 1 w 32"/>
                <a:gd name="T9" fmla="*/ 6 h 19"/>
                <a:gd name="T10" fmla="*/ 1 w 32"/>
                <a:gd name="T11" fmla="*/ 10 h 19"/>
                <a:gd name="T12" fmla="*/ 4 w 32"/>
                <a:gd name="T13" fmla="*/ 10 h 19"/>
                <a:gd name="T14" fmla="*/ 16 w 32"/>
                <a:gd name="T15" fmla="*/ 8 h 19"/>
                <a:gd name="T16" fmla="*/ 27 w 32"/>
                <a:gd name="T17" fmla="*/ 18 h 19"/>
                <a:gd name="T18" fmla="*/ 28 w 32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9">
                  <a:moveTo>
                    <a:pt x="28" y="19"/>
                  </a:moveTo>
                  <a:cubicBezTo>
                    <a:pt x="29" y="19"/>
                    <a:pt x="30" y="19"/>
                    <a:pt x="30" y="18"/>
                  </a:cubicBezTo>
                  <a:cubicBezTo>
                    <a:pt x="31" y="17"/>
                    <a:pt x="32" y="16"/>
                    <a:pt x="31" y="15"/>
                  </a:cubicBezTo>
                  <a:cubicBezTo>
                    <a:pt x="31" y="15"/>
                    <a:pt x="24" y="6"/>
                    <a:pt x="17" y="4"/>
                  </a:cubicBezTo>
                  <a:cubicBezTo>
                    <a:pt x="7" y="0"/>
                    <a:pt x="1" y="6"/>
                    <a:pt x="1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1"/>
                    <a:pt x="3" y="11"/>
                    <a:pt x="4" y="10"/>
                  </a:cubicBezTo>
                  <a:cubicBezTo>
                    <a:pt x="4" y="10"/>
                    <a:pt x="9" y="5"/>
                    <a:pt x="16" y="8"/>
                  </a:cubicBezTo>
                  <a:cubicBezTo>
                    <a:pt x="21" y="10"/>
                    <a:pt x="27" y="18"/>
                    <a:pt x="27" y="18"/>
                  </a:cubicBezTo>
                  <a:cubicBezTo>
                    <a:pt x="27" y="18"/>
                    <a:pt x="28" y="19"/>
                    <a:pt x="28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7" name="任意多边形 27">
              <a:extLst>
                <a:ext uri="{FF2B5EF4-FFF2-40B4-BE49-F238E27FC236}">
                  <a16:creationId xmlns:a16="http://schemas.microsoft.com/office/drawing/2014/main" id="{2FE77AC6-B678-4469-A222-95AF340B352B}"/>
                </a:ext>
              </a:extLst>
            </p:cNvPr>
            <p:cNvSpPr/>
            <p:nvPr/>
          </p:nvSpPr>
          <p:spPr bwMode="auto">
            <a:xfrm>
              <a:off x="7793658" y="4350047"/>
              <a:ext cx="411163" cy="1677988"/>
            </a:xfrm>
            <a:custGeom>
              <a:avLst/>
              <a:gdLst>
                <a:gd name="T0" fmla="*/ 0 w 134"/>
                <a:gd name="T1" fmla="*/ 29 h 547"/>
                <a:gd name="T2" fmla="*/ 2 w 134"/>
                <a:gd name="T3" fmla="*/ 55 h 547"/>
                <a:gd name="T4" fmla="*/ 3 w 134"/>
                <a:gd name="T5" fmla="*/ 69 h 547"/>
                <a:gd name="T6" fmla="*/ 25 w 134"/>
                <a:gd name="T7" fmla="*/ 290 h 547"/>
                <a:gd name="T8" fmla="*/ 78 w 134"/>
                <a:gd name="T9" fmla="*/ 547 h 547"/>
                <a:gd name="T10" fmla="*/ 120 w 134"/>
                <a:gd name="T11" fmla="*/ 545 h 547"/>
                <a:gd name="T12" fmla="*/ 124 w 134"/>
                <a:gd name="T13" fmla="*/ 545 h 547"/>
                <a:gd name="T14" fmla="*/ 134 w 134"/>
                <a:gd name="T15" fmla="*/ 545 h 547"/>
                <a:gd name="T16" fmla="*/ 118 w 134"/>
                <a:gd name="T17" fmla="*/ 356 h 547"/>
                <a:gd name="T18" fmla="*/ 107 w 134"/>
                <a:gd name="T19" fmla="*/ 75 h 547"/>
                <a:gd name="T20" fmla="*/ 106 w 134"/>
                <a:gd name="T21" fmla="*/ 0 h 547"/>
                <a:gd name="T22" fmla="*/ 0 w 134"/>
                <a:gd name="T23" fmla="*/ 29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4" h="547">
                  <a:moveTo>
                    <a:pt x="0" y="29"/>
                  </a:moveTo>
                  <a:cubicBezTo>
                    <a:pt x="0" y="29"/>
                    <a:pt x="1" y="39"/>
                    <a:pt x="2" y="55"/>
                  </a:cubicBezTo>
                  <a:cubicBezTo>
                    <a:pt x="2" y="59"/>
                    <a:pt x="3" y="64"/>
                    <a:pt x="3" y="69"/>
                  </a:cubicBezTo>
                  <a:cubicBezTo>
                    <a:pt x="7" y="123"/>
                    <a:pt x="16" y="221"/>
                    <a:pt x="25" y="290"/>
                  </a:cubicBezTo>
                  <a:cubicBezTo>
                    <a:pt x="38" y="387"/>
                    <a:pt x="78" y="547"/>
                    <a:pt x="78" y="547"/>
                  </a:cubicBezTo>
                  <a:cubicBezTo>
                    <a:pt x="120" y="545"/>
                    <a:pt x="120" y="545"/>
                    <a:pt x="120" y="545"/>
                  </a:cubicBezTo>
                  <a:cubicBezTo>
                    <a:pt x="124" y="545"/>
                    <a:pt x="124" y="545"/>
                    <a:pt x="124" y="545"/>
                  </a:cubicBezTo>
                  <a:cubicBezTo>
                    <a:pt x="134" y="545"/>
                    <a:pt x="134" y="545"/>
                    <a:pt x="134" y="545"/>
                  </a:cubicBezTo>
                  <a:cubicBezTo>
                    <a:pt x="134" y="545"/>
                    <a:pt x="127" y="444"/>
                    <a:pt x="118" y="356"/>
                  </a:cubicBezTo>
                  <a:cubicBezTo>
                    <a:pt x="112" y="298"/>
                    <a:pt x="109" y="162"/>
                    <a:pt x="107" y="75"/>
                  </a:cubicBezTo>
                  <a:cubicBezTo>
                    <a:pt x="106" y="31"/>
                    <a:pt x="106" y="0"/>
                    <a:pt x="106" y="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8" name="任意多边形 28">
              <a:extLst>
                <a:ext uri="{FF2B5EF4-FFF2-40B4-BE49-F238E27FC236}">
                  <a16:creationId xmlns:a16="http://schemas.microsoft.com/office/drawing/2014/main" id="{43D9101D-DB48-40F9-BFF7-1B12816D44FB}"/>
                </a:ext>
              </a:extLst>
            </p:cNvPr>
            <p:cNvSpPr/>
            <p:nvPr/>
          </p:nvSpPr>
          <p:spPr bwMode="auto">
            <a:xfrm>
              <a:off x="7793658" y="4350047"/>
              <a:ext cx="328613" cy="249238"/>
            </a:xfrm>
            <a:custGeom>
              <a:avLst/>
              <a:gdLst>
                <a:gd name="T0" fmla="*/ 0 w 107"/>
                <a:gd name="T1" fmla="*/ 29 h 81"/>
                <a:gd name="T2" fmla="*/ 2 w 107"/>
                <a:gd name="T3" fmla="*/ 55 h 81"/>
                <a:gd name="T4" fmla="*/ 4 w 107"/>
                <a:gd name="T5" fmla="*/ 80 h 81"/>
                <a:gd name="T6" fmla="*/ 107 w 107"/>
                <a:gd name="T7" fmla="*/ 75 h 81"/>
                <a:gd name="T8" fmla="*/ 106 w 107"/>
                <a:gd name="T9" fmla="*/ 0 h 81"/>
                <a:gd name="T10" fmla="*/ 0 w 107"/>
                <a:gd name="T11" fmla="*/ 2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81">
                  <a:moveTo>
                    <a:pt x="0" y="29"/>
                  </a:moveTo>
                  <a:cubicBezTo>
                    <a:pt x="0" y="29"/>
                    <a:pt x="1" y="39"/>
                    <a:pt x="2" y="55"/>
                  </a:cubicBezTo>
                  <a:cubicBezTo>
                    <a:pt x="2" y="59"/>
                    <a:pt x="4" y="75"/>
                    <a:pt x="4" y="80"/>
                  </a:cubicBezTo>
                  <a:cubicBezTo>
                    <a:pt x="23" y="81"/>
                    <a:pt x="82" y="78"/>
                    <a:pt x="107" y="75"/>
                  </a:cubicBezTo>
                  <a:cubicBezTo>
                    <a:pt x="106" y="31"/>
                    <a:pt x="106" y="0"/>
                    <a:pt x="106" y="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9" name="任意多边形 29">
              <a:extLst>
                <a:ext uri="{FF2B5EF4-FFF2-40B4-BE49-F238E27FC236}">
                  <a16:creationId xmlns:a16="http://schemas.microsoft.com/office/drawing/2014/main" id="{53ED2ED4-1058-4BE1-AE45-40FE0B0826BD}"/>
                </a:ext>
              </a:extLst>
            </p:cNvPr>
            <p:cNvSpPr/>
            <p:nvPr/>
          </p:nvSpPr>
          <p:spPr bwMode="auto">
            <a:xfrm>
              <a:off x="8047658" y="4515147"/>
              <a:ext cx="127000" cy="1506538"/>
            </a:xfrm>
            <a:custGeom>
              <a:avLst/>
              <a:gdLst>
                <a:gd name="T0" fmla="*/ 0 w 41"/>
                <a:gd name="T1" fmla="*/ 0 h 491"/>
                <a:gd name="T2" fmla="*/ 37 w 41"/>
                <a:gd name="T3" fmla="*/ 491 h 491"/>
                <a:gd name="T4" fmla="*/ 41 w 41"/>
                <a:gd name="T5" fmla="*/ 491 h 491"/>
                <a:gd name="T6" fmla="*/ 5 w 41"/>
                <a:gd name="T7" fmla="*/ 0 h 491"/>
                <a:gd name="T8" fmla="*/ 0 w 41"/>
                <a:gd name="T9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91">
                  <a:moveTo>
                    <a:pt x="0" y="0"/>
                  </a:moveTo>
                  <a:cubicBezTo>
                    <a:pt x="1" y="4"/>
                    <a:pt x="4" y="318"/>
                    <a:pt x="37" y="491"/>
                  </a:cubicBezTo>
                  <a:cubicBezTo>
                    <a:pt x="41" y="491"/>
                    <a:pt x="41" y="491"/>
                    <a:pt x="41" y="491"/>
                  </a:cubicBezTo>
                  <a:cubicBezTo>
                    <a:pt x="8" y="319"/>
                    <a:pt x="5" y="4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0" name="任意多边形 30">
              <a:extLst>
                <a:ext uri="{FF2B5EF4-FFF2-40B4-BE49-F238E27FC236}">
                  <a16:creationId xmlns:a16="http://schemas.microsoft.com/office/drawing/2014/main" id="{2035A99C-5CC5-439A-AE7F-00D3DDD3DF8D}"/>
                </a:ext>
              </a:extLst>
            </p:cNvPr>
            <p:cNvSpPr/>
            <p:nvPr/>
          </p:nvSpPr>
          <p:spPr bwMode="auto">
            <a:xfrm>
              <a:off x="7399958" y="6031210"/>
              <a:ext cx="111125" cy="125413"/>
            </a:xfrm>
            <a:custGeom>
              <a:avLst/>
              <a:gdLst>
                <a:gd name="T0" fmla="*/ 0 w 70"/>
                <a:gd name="T1" fmla="*/ 8 h 79"/>
                <a:gd name="T2" fmla="*/ 2 w 70"/>
                <a:gd name="T3" fmla="*/ 79 h 79"/>
                <a:gd name="T4" fmla="*/ 68 w 70"/>
                <a:gd name="T5" fmla="*/ 75 h 79"/>
                <a:gd name="T6" fmla="*/ 70 w 70"/>
                <a:gd name="T7" fmla="*/ 0 h 79"/>
                <a:gd name="T8" fmla="*/ 0 w 70"/>
                <a:gd name="T9" fmla="*/ 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9">
                  <a:moveTo>
                    <a:pt x="0" y="8"/>
                  </a:moveTo>
                  <a:lnTo>
                    <a:pt x="2" y="79"/>
                  </a:lnTo>
                  <a:lnTo>
                    <a:pt x="68" y="75"/>
                  </a:lnTo>
                  <a:lnTo>
                    <a:pt x="7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1" name="任意多边形 31">
              <a:extLst>
                <a:ext uri="{FF2B5EF4-FFF2-40B4-BE49-F238E27FC236}">
                  <a16:creationId xmlns:a16="http://schemas.microsoft.com/office/drawing/2014/main" id="{1B0F1898-B132-4522-8EC2-2A4835E6D404}"/>
                </a:ext>
              </a:extLst>
            </p:cNvPr>
            <p:cNvSpPr/>
            <p:nvPr/>
          </p:nvSpPr>
          <p:spPr bwMode="auto">
            <a:xfrm>
              <a:off x="7145958" y="6120110"/>
              <a:ext cx="398463" cy="204788"/>
            </a:xfrm>
            <a:custGeom>
              <a:avLst/>
              <a:gdLst>
                <a:gd name="T0" fmla="*/ 93 w 130"/>
                <a:gd name="T1" fmla="*/ 10 h 67"/>
                <a:gd name="T2" fmla="*/ 80 w 130"/>
                <a:gd name="T3" fmla="*/ 1 h 67"/>
                <a:gd name="T4" fmla="*/ 15 w 130"/>
                <a:gd name="T5" fmla="*/ 41 h 67"/>
                <a:gd name="T6" fmla="*/ 6 w 130"/>
                <a:gd name="T7" fmla="*/ 61 h 67"/>
                <a:gd name="T8" fmla="*/ 127 w 130"/>
                <a:gd name="T9" fmla="*/ 57 h 67"/>
                <a:gd name="T10" fmla="*/ 126 w 130"/>
                <a:gd name="T11" fmla="*/ 11 h 67"/>
                <a:gd name="T12" fmla="*/ 93 w 130"/>
                <a:gd name="T13" fmla="*/ 1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67">
                  <a:moveTo>
                    <a:pt x="93" y="10"/>
                  </a:moveTo>
                  <a:cubicBezTo>
                    <a:pt x="93" y="10"/>
                    <a:pt x="86" y="1"/>
                    <a:pt x="80" y="1"/>
                  </a:cubicBezTo>
                  <a:cubicBezTo>
                    <a:pt x="74" y="2"/>
                    <a:pt x="30" y="38"/>
                    <a:pt x="15" y="41"/>
                  </a:cubicBezTo>
                  <a:cubicBezTo>
                    <a:pt x="0" y="44"/>
                    <a:pt x="3" y="55"/>
                    <a:pt x="6" y="61"/>
                  </a:cubicBezTo>
                  <a:cubicBezTo>
                    <a:pt x="8" y="67"/>
                    <a:pt x="127" y="57"/>
                    <a:pt x="127" y="57"/>
                  </a:cubicBezTo>
                  <a:cubicBezTo>
                    <a:pt x="127" y="57"/>
                    <a:pt x="130" y="22"/>
                    <a:pt x="126" y="11"/>
                  </a:cubicBezTo>
                  <a:cubicBezTo>
                    <a:pt x="122" y="0"/>
                    <a:pt x="105" y="13"/>
                    <a:pt x="93" y="1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2" name="任意多边形 32">
              <a:extLst>
                <a:ext uri="{FF2B5EF4-FFF2-40B4-BE49-F238E27FC236}">
                  <a16:creationId xmlns:a16="http://schemas.microsoft.com/office/drawing/2014/main" id="{57819027-00E3-4F82-961C-2E0B67507828}"/>
                </a:ext>
              </a:extLst>
            </p:cNvPr>
            <p:cNvSpPr/>
            <p:nvPr/>
          </p:nvSpPr>
          <p:spPr bwMode="auto">
            <a:xfrm>
              <a:off x="7280896" y="6172497"/>
              <a:ext cx="85725" cy="57150"/>
            </a:xfrm>
            <a:custGeom>
              <a:avLst/>
              <a:gdLst>
                <a:gd name="T0" fmla="*/ 25 w 28"/>
                <a:gd name="T1" fmla="*/ 18 h 19"/>
                <a:gd name="T2" fmla="*/ 26 w 28"/>
                <a:gd name="T3" fmla="*/ 18 h 19"/>
                <a:gd name="T4" fmla="*/ 27 w 28"/>
                <a:gd name="T5" fmla="*/ 15 h 19"/>
                <a:gd name="T6" fmla="*/ 16 w 28"/>
                <a:gd name="T7" fmla="*/ 4 h 19"/>
                <a:gd name="T8" fmla="*/ 1 w 28"/>
                <a:gd name="T9" fmla="*/ 5 h 19"/>
                <a:gd name="T10" fmla="*/ 0 w 28"/>
                <a:gd name="T11" fmla="*/ 8 h 19"/>
                <a:gd name="T12" fmla="*/ 3 w 28"/>
                <a:gd name="T13" fmla="*/ 8 h 19"/>
                <a:gd name="T14" fmla="*/ 14 w 28"/>
                <a:gd name="T15" fmla="*/ 8 h 19"/>
                <a:gd name="T16" fmla="*/ 23 w 28"/>
                <a:gd name="T17" fmla="*/ 17 h 19"/>
                <a:gd name="T18" fmla="*/ 25 w 28"/>
                <a:gd name="T1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9">
                  <a:moveTo>
                    <a:pt x="25" y="18"/>
                  </a:moveTo>
                  <a:cubicBezTo>
                    <a:pt x="25" y="19"/>
                    <a:pt x="26" y="18"/>
                    <a:pt x="26" y="18"/>
                  </a:cubicBezTo>
                  <a:cubicBezTo>
                    <a:pt x="27" y="18"/>
                    <a:pt x="28" y="16"/>
                    <a:pt x="27" y="15"/>
                  </a:cubicBezTo>
                  <a:cubicBezTo>
                    <a:pt x="27" y="15"/>
                    <a:pt x="22" y="7"/>
                    <a:pt x="16" y="4"/>
                  </a:cubicBezTo>
                  <a:cubicBezTo>
                    <a:pt x="7" y="0"/>
                    <a:pt x="1" y="5"/>
                    <a:pt x="1" y="5"/>
                  </a:cubicBezTo>
                  <a:cubicBezTo>
                    <a:pt x="0" y="5"/>
                    <a:pt x="0" y="7"/>
                    <a:pt x="0" y="8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4" y="8"/>
                    <a:pt x="8" y="5"/>
                    <a:pt x="14" y="8"/>
                  </a:cubicBezTo>
                  <a:cubicBezTo>
                    <a:pt x="19" y="10"/>
                    <a:pt x="23" y="17"/>
                    <a:pt x="23" y="17"/>
                  </a:cubicBezTo>
                  <a:cubicBezTo>
                    <a:pt x="24" y="18"/>
                    <a:pt x="24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3" name="任意多边形 33">
              <a:extLst>
                <a:ext uri="{FF2B5EF4-FFF2-40B4-BE49-F238E27FC236}">
                  <a16:creationId xmlns:a16="http://schemas.microsoft.com/office/drawing/2014/main" id="{EA876803-70F8-4ECC-8F92-B0106A18C17C}"/>
                </a:ext>
              </a:extLst>
            </p:cNvPr>
            <p:cNvSpPr/>
            <p:nvPr/>
          </p:nvSpPr>
          <p:spPr bwMode="auto">
            <a:xfrm>
              <a:off x="7298358" y="6153447"/>
              <a:ext cx="85725" cy="55563"/>
            </a:xfrm>
            <a:custGeom>
              <a:avLst/>
              <a:gdLst>
                <a:gd name="T0" fmla="*/ 25 w 28"/>
                <a:gd name="T1" fmla="*/ 18 h 18"/>
                <a:gd name="T2" fmla="*/ 27 w 28"/>
                <a:gd name="T3" fmla="*/ 18 h 18"/>
                <a:gd name="T4" fmla="*/ 27 w 28"/>
                <a:gd name="T5" fmla="*/ 15 h 18"/>
                <a:gd name="T6" fmla="*/ 16 w 28"/>
                <a:gd name="T7" fmla="*/ 4 h 18"/>
                <a:gd name="T8" fmla="*/ 1 w 28"/>
                <a:gd name="T9" fmla="*/ 5 h 18"/>
                <a:gd name="T10" fmla="*/ 1 w 28"/>
                <a:gd name="T11" fmla="*/ 8 h 18"/>
                <a:gd name="T12" fmla="*/ 4 w 28"/>
                <a:gd name="T13" fmla="*/ 8 h 18"/>
                <a:gd name="T14" fmla="*/ 14 w 28"/>
                <a:gd name="T15" fmla="*/ 8 h 18"/>
                <a:gd name="T16" fmla="*/ 24 w 28"/>
                <a:gd name="T17" fmla="*/ 17 h 18"/>
                <a:gd name="T18" fmla="*/ 25 w 28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8">
                  <a:moveTo>
                    <a:pt x="25" y="18"/>
                  </a:moveTo>
                  <a:cubicBezTo>
                    <a:pt x="26" y="18"/>
                    <a:pt x="26" y="18"/>
                    <a:pt x="27" y="18"/>
                  </a:cubicBezTo>
                  <a:cubicBezTo>
                    <a:pt x="28" y="17"/>
                    <a:pt x="28" y="16"/>
                    <a:pt x="27" y="15"/>
                  </a:cubicBezTo>
                  <a:cubicBezTo>
                    <a:pt x="27" y="15"/>
                    <a:pt x="22" y="7"/>
                    <a:pt x="16" y="4"/>
                  </a:cubicBezTo>
                  <a:cubicBezTo>
                    <a:pt x="8" y="0"/>
                    <a:pt x="1" y="4"/>
                    <a:pt x="1" y="5"/>
                  </a:cubicBezTo>
                  <a:cubicBezTo>
                    <a:pt x="0" y="5"/>
                    <a:pt x="0" y="7"/>
                    <a:pt x="1" y="8"/>
                  </a:cubicBezTo>
                  <a:cubicBezTo>
                    <a:pt x="1" y="9"/>
                    <a:pt x="3" y="9"/>
                    <a:pt x="4" y="8"/>
                  </a:cubicBezTo>
                  <a:cubicBezTo>
                    <a:pt x="4" y="8"/>
                    <a:pt x="8" y="5"/>
                    <a:pt x="14" y="8"/>
                  </a:cubicBezTo>
                  <a:cubicBezTo>
                    <a:pt x="19" y="10"/>
                    <a:pt x="24" y="17"/>
                    <a:pt x="24" y="17"/>
                  </a:cubicBezTo>
                  <a:cubicBezTo>
                    <a:pt x="24" y="18"/>
                    <a:pt x="25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4" name="任意多边形 34">
              <a:extLst>
                <a:ext uri="{FF2B5EF4-FFF2-40B4-BE49-F238E27FC236}">
                  <a16:creationId xmlns:a16="http://schemas.microsoft.com/office/drawing/2014/main" id="{4B4C69DE-EB9A-4B7E-BABA-285BDF4CC0B0}"/>
                </a:ext>
              </a:extLst>
            </p:cNvPr>
            <p:cNvSpPr/>
            <p:nvPr/>
          </p:nvSpPr>
          <p:spPr bwMode="auto">
            <a:xfrm>
              <a:off x="7252321" y="6186785"/>
              <a:ext cx="85725" cy="58738"/>
            </a:xfrm>
            <a:custGeom>
              <a:avLst/>
              <a:gdLst>
                <a:gd name="T0" fmla="*/ 25 w 28"/>
                <a:gd name="T1" fmla="*/ 18 h 19"/>
                <a:gd name="T2" fmla="*/ 27 w 28"/>
                <a:gd name="T3" fmla="*/ 18 h 19"/>
                <a:gd name="T4" fmla="*/ 28 w 28"/>
                <a:gd name="T5" fmla="*/ 15 h 19"/>
                <a:gd name="T6" fmla="*/ 16 w 28"/>
                <a:gd name="T7" fmla="*/ 4 h 19"/>
                <a:gd name="T8" fmla="*/ 1 w 28"/>
                <a:gd name="T9" fmla="*/ 5 h 19"/>
                <a:gd name="T10" fmla="*/ 1 w 28"/>
                <a:gd name="T11" fmla="*/ 8 h 19"/>
                <a:gd name="T12" fmla="*/ 4 w 28"/>
                <a:gd name="T13" fmla="*/ 8 h 19"/>
                <a:gd name="T14" fmla="*/ 14 w 28"/>
                <a:gd name="T15" fmla="*/ 8 h 19"/>
                <a:gd name="T16" fmla="*/ 24 w 28"/>
                <a:gd name="T17" fmla="*/ 17 h 19"/>
                <a:gd name="T18" fmla="*/ 25 w 28"/>
                <a:gd name="T1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9">
                  <a:moveTo>
                    <a:pt x="25" y="18"/>
                  </a:moveTo>
                  <a:cubicBezTo>
                    <a:pt x="26" y="19"/>
                    <a:pt x="26" y="19"/>
                    <a:pt x="27" y="18"/>
                  </a:cubicBezTo>
                  <a:cubicBezTo>
                    <a:pt x="28" y="18"/>
                    <a:pt x="28" y="16"/>
                    <a:pt x="28" y="15"/>
                  </a:cubicBezTo>
                  <a:cubicBezTo>
                    <a:pt x="27" y="15"/>
                    <a:pt x="23" y="7"/>
                    <a:pt x="16" y="4"/>
                  </a:cubicBezTo>
                  <a:cubicBezTo>
                    <a:pt x="8" y="0"/>
                    <a:pt x="1" y="5"/>
                    <a:pt x="1" y="5"/>
                  </a:cubicBezTo>
                  <a:cubicBezTo>
                    <a:pt x="0" y="5"/>
                    <a:pt x="0" y="7"/>
                    <a:pt x="1" y="8"/>
                  </a:cubicBezTo>
                  <a:cubicBezTo>
                    <a:pt x="1" y="9"/>
                    <a:pt x="3" y="9"/>
                    <a:pt x="4" y="8"/>
                  </a:cubicBezTo>
                  <a:cubicBezTo>
                    <a:pt x="4" y="8"/>
                    <a:pt x="8" y="5"/>
                    <a:pt x="14" y="8"/>
                  </a:cubicBezTo>
                  <a:cubicBezTo>
                    <a:pt x="20" y="10"/>
                    <a:pt x="24" y="17"/>
                    <a:pt x="24" y="17"/>
                  </a:cubicBezTo>
                  <a:cubicBezTo>
                    <a:pt x="24" y="18"/>
                    <a:pt x="25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5" name="任意多边形 35">
              <a:extLst>
                <a:ext uri="{FF2B5EF4-FFF2-40B4-BE49-F238E27FC236}">
                  <a16:creationId xmlns:a16="http://schemas.microsoft.com/office/drawing/2014/main" id="{C6DAE9E8-254D-469B-87FA-A801EF7254E6}"/>
                </a:ext>
              </a:extLst>
            </p:cNvPr>
            <p:cNvSpPr/>
            <p:nvPr/>
          </p:nvSpPr>
          <p:spPr bwMode="auto">
            <a:xfrm>
              <a:off x="7333283" y="4402435"/>
              <a:ext cx="477838" cy="1668463"/>
            </a:xfrm>
            <a:custGeom>
              <a:avLst/>
              <a:gdLst>
                <a:gd name="T0" fmla="*/ 16 w 156"/>
                <a:gd name="T1" fmla="*/ 544 h 544"/>
                <a:gd name="T2" fmla="*/ 50 w 156"/>
                <a:gd name="T3" fmla="*/ 542 h 544"/>
                <a:gd name="T4" fmla="*/ 55 w 156"/>
                <a:gd name="T5" fmla="*/ 542 h 544"/>
                <a:gd name="T6" fmla="*/ 63 w 156"/>
                <a:gd name="T7" fmla="*/ 541 h 544"/>
                <a:gd name="T8" fmla="*/ 91 w 156"/>
                <a:gd name="T9" fmla="*/ 285 h 544"/>
                <a:gd name="T10" fmla="*/ 141 w 156"/>
                <a:gd name="T11" fmla="*/ 67 h 544"/>
                <a:gd name="T12" fmla="*/ 153 w 156"/>
                <a:gd name="T13" fmla="*/ 23 h 544"/>
                <a:gd name="T14" fmla="*/ 156 w 156"/>
                <a:gd name="T15" fmla="*/ 11 h 544"/>
                <a:gd name="T16" fmla="*/ 40 w 156"/>
                <a:gd name="T17" fmla="*/ 0 h 544"/>
                <a:gd name="T18" fmla="*/ 39 w 156"/>
                <a:gd name="T19" fmla="*/ 7 h 544"/>
                <a:gd name="T20" fmla="*/ 34 w 156"/>
                <a:gd name="T21" fmla="*/ 57 h 544"/>
                <a:gd name="T22" fmla="*/ 11 w 156"/>
                <a:gd name="T23" fmla="*/ 262 h 544"/>
                <a:gd name="T24" fmla="*/ 16 w 156"/>
                <a:gd name="T25" fmla="*/ 544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" h="544">
                  <a:moveTo>
                    <a:pt x="16" y="544"/>
                  </a:moveTo>
                  <a:cubicBezTo>
                    <a:pt x="50" y="542"/>
                    <a:pt x="50" y="542"/>
                    <a:pt x="50" y="542"/>
                  </a:cubicBezTo>
                  <a:cubicBezTo>
                    <a:pt x="55" y="542"/>
                    <a:pt x="55" y="542"/>
                    <a:pt x="55" y="542"/>
                  </a:cubicBezTo>
                  <a:cubicBezTo>
                    <a:pt x="63" y="541"/>
                    <a:pt x="63" y="541"/>
                    <a:pt x="63" y="541"/>
                  </a:cubicBezTo>
                  <a:cubicBezTo>
                    <a:pt x="63" y="541"/>
                    <a:pt x="84" y="339"/>
                    <a:pt x="91" y="285"/>
                  </a:cubicBezTo>
                  <a:cubicBezTo>
                    <a:pt x="97" y="238"/>
                    <a:pt x="123" y="132"/>
                    <a:pt x="141" y="67"/>
                  </a:cubicBezTo>
                  <a:cubicBezTo>
                    <a:pt x="146" y="48"/>
                    <a:pt x="150" y="33"/>
                    <a:pt x="153" y="23"/>
                  </a:cubicBezTo>
                  <a:cubicBezTo>
                    <a:pt x="155" y="15"/>
                    <a:pt x="156" y="11"/>
                    <a:pt x="156" y="11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2"/>
                    <a:pt x="39" y="7"/>
                  </a:cubicBezTo>
                  <a:cubicBezTo>
                    <a:pt x="38" y="16"/>
                    <a:pt x="36" y="34"/>
                    <a:pt x="34" y="57"/>
                  </a:cubicBezTo>
                  <a:cubicBezTo>
                    <a:pt x="26" y="118"/>
                    <a:pt x="15" y="214"/>
                    <a:pt x="11" y="262"/>
                  </a:cubicBezTo>
                  <a:cubicBezTo>
                    <a:pt x="0" y="387"/>
                    <a:pt x="16" y="544"/>
                    <a:pt x="16" y="544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6" name="任意多边形 36">
              <a:extLst>
                <a:ext uri="{FF2B5EF4-FFF2-40B4-BE49-F238E27FC236}">
                  <a16:creationId xmlns:a16="http://schemas.microsoft.com/office/drawing/2014/main" id="{EEDE4A4B-5BEB-4661-908A-1D2DE97BC7A0}"/>
                </a:ext>
              </a:extLst>
            </p:cNvPr>
            <p:cNvSpPr/>
            <p:nvPr/>
          </p:nvSpPr>
          <p:spPr bwMode="auto">
            <a:xfrm>
              <a:off x="7436471" y="4423072"/>
              <a:ext cx="366713" cy="184150"/>
            </a:xfrm>
            <a:custGeom>
              <a:avLst/>
              <a:gdLst>
                <a:gd name="T0" fmla="*/ 0 w 119"/>
                <a:gd name="T1" fmla="*/ 50 h 60"/>
                <a:gd name="T2" fmla="*/ 107 w 119"/>
                <a:gd name="T3" fmla="*/ 60 h 60"/>
                <a:gd name="T4" fmla="*/ 119 w 119"/>
                <a:gd name="T5" fmla="*/ 16 h 60"/>
                <a:gd name="T6" fmla="*/ 5 w 119"/>
                <a:gd name="T7" fmla="*/ 0 h 60"/>
                <a:gd name="T8" fmla="*/ 0 w 119"/>
                <a:gd name="T9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60">
                  <a:moveTo>
                    <a:pt x="0" y="50"/>
                  </a:moveTo>
                  <a:cubicBezTo>
                    <a:pt x="107" y="60"/>
                    <a:pt x="107" y="60"/>
                    <a:pt x="107" y="60"/>
                  </a:cubicBezTo>
                  <a:cubicBezTo>
                    <a:pt x="112" y="41"/>
                    <a:pt x="116" y="26"/>
                    <a:pt x="119" y="16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9"/>
                    <a:pt x="2" y="27"/>
                    <a:pt x="0" y="50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7" name="任意多边形 37">
              <a:extLst>
                <a:ext uri="{FF2B5EF4-FFF2-40B4-BE49-F238E27FC236}">
                  <a16:creationId xmlns:a16="http://schemas.microsoft.com/office/drawing/2014/main" id="{80D08A1D-7C1B-4E6C-879D-45D154A41031}"/>
                </a:ext>
              </a:extLst>
            </p:cNvPr>
            <p:cNvSpPr/>
            <p:nvPr/>
          </p:nvSpPr>
          <p:spPr bwMode="auto">
            <a:xfrm>
              <a:off x="7485683" y="4553247"/>
              <a:ext cx="239713" cy="1511300"/>
            </a:xfrm>
            <a:custGeom>
              <a:avLst/>
              <a:gdLst>
                <a:gd name="T0" fmla="*/ 0 w 78"/>
                <a:gd name="T1" fmla="*/ 493 h 493"/>
                <a:gd name="T2" fmla="*/ 5 w 78"/>
                <a:gd name="T3" fmla="*/ 493 h 493"/>
                <a:gd name="T4" fmla="*/ 25 w 78"/>
                <a:gd name="T5" fmla="*/ 207 h 493"/>
                <a:gd name="T6" fmla="*/ 78 w 78"/>
                <a:gd name="T7" fmla="*/ 1 h 493"/>
                <a:gd name="T8" fmla="*/ 74 w 78"/>
                <a:gd name="T9" fmla="*/ 0 h 493"/>
                <a:gd name="T10" fmla="*/ 21 w 78"/>
                <a:gd name="T11" fmla="*/ 207 h 493"/>
                <a:gd name="T12" fmla="*/ 0 w 78"/>
                <a:gd name="T13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493">
                  <a:moveTo>
                    <a:pt x="0" y="493"/>
                  </a:moveTo>
                  <a:cubicBezTo>
                    <a:pt x="5" y="493"/>
                    <a:pt x="5" y="493"/>
                    <a:pt x="5" y="493"/>
                  </a:cubicBezTo>
                  <a:cubicBezTo>
                    <a:pt x="7" y="430"/>
                    <a:pt x="13" y="274"/>
                    <a:pt x="25" y="207"/>
                  </a:cubicBezTo>
                  <a:cubicBezTo>
                    <a:pt x="41" y="124"/>
                    <a:pt x="77" y="2"/>
                    <a:pt x="78" y="1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3" y="1"/>
                    <a:pt x="37" y="123"/>
                    <a:pt x="21" y="207"/>
                  </a:cubicBezTo>
                  <a:cubicBezTo>
                    <a:pt x="9" y="273"/>
                    <a:pt x="2" y="430"/>
                    <a:pt x="0" y="493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8" name="任意多边形 38">
              <a:extLst>
                <a:ext uri="{FF2B5EF4-FFF2-40B4-BE49-F238E27FC236}">
                  <a16:creationId xmlns:a16="http://schemas.microsoft.com/office/drawing/2014/main" id="{2AF701A3-098F-4CB6-A67D-69AFF52F1BE4}"/>
                </a:ext>
              </a:extLst>
            </p:cNvPr>
            <p:cNvSpPr/>
            <p:nvPr/>
          </p:nvSpPr>
          <p:spPr bwMode="auto">
            <a:xfrm>
              <a:off x="7142783" y="3503910"/>
              <a:ext cx="201613" cy="684213"/>
            </a:xfrm>
            <a:custGeom>
              <a:avLst/>
              <a:gdLst>
                <a:gd name="T0" fmla="*/ 3 w 66"/>
                <a:gd name="T1" fmla="*/ 164 h 223"/>
                <a:gd name="T2" fmla="*/ 65 w 66"/>
                <a:gd name="T3" fmla="*/ 134 h 223"/>
                <a:gd name="T4" fmla="*/ 66 w 66"/>
                <a:gd name="T5" fmla="*/ 103 h 223"/>
                <a:gd name="T6" fmla="*/ 65 w 66"/>
                <a:gd name="T7" fmla="*/ 77 h 223"/>
                <a:gd name="T8" fmla="*/ 64 w 66"/>
                <a:gd name="T9" fmla="*/ 72 h 223"/>
                <a:gd name="T10" fmla="*/ 60 w 66"/>
                <a:gd name="T11" fmla="*/ 38 h 223"/>
                <a:gd name="T12" fmla="*/ 29 w 66"/>
                <a:gd name="T13" fmla="*/ 0 h 223"/>
                <a:gd name="T14" fmla="*/ 21 w 66"/>
                <a:gd name="T15" fmla="*/ 27 h 223"/>
                <a:gd name="T16" fmla="*/ 7 w 66"/>
                <a:gd name="T17" fmla="*/ 84 h 223"/>
                <a:gd name="T18" fmla="*/ 4 w 66"/>
                <a:gd name="T19" fmla="*/ 103 h 223"/>
                <a:gd name="T20" fmla="*/ 3 w 66"/>
                <a:gd name="T21" fmla="*/ 164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23">
                  <a:moveTo>
                    <a:pt x="3" y="164"/>
                  </a:moveTo>
                  <a:cubicBezTo>
                    <a:pt x="13" y="223"/>
                    <a:pt x="61" y="180"/>
                    <a:pt x="65" y="134"/>
                  </a:cubicBezTo>
                  <a:cubicBezTo>
                    <a:pt x="66" y="124"/>
                    <a:pt x="66" y="114"/>
                    <a:pt x="66" y="103"/>
                  </a:cubicBezTo>
                  <a:cubicBezTo>
                    <a:pt x="66" y="94"/>
                    <a:pt x="65" y="85"/>
                    <a:pt x="65" y="77"/>
                  </a:cubicBezTo>
                  <a:cubicBezTo>
                    <a:pt x="65" y="75"/>
                    <a:pt x="64" y="74"/>
                    <a:pt x="64" y="72"/>
                  </a:cubicBezTo>
                  <a:cubicBezTo>
                    <a:pt x="63" y="52"/>
                    <a:pt x="60" y="38"/>
                    <a:pt x="60" y="38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5" y="11"/>
                    <a:pt x="21" y="27"/>
                  </a:cubicBezTo>
                  <a:cubicBezTo>
                    <a:pt x="16" y="43"/>
                    <a:pt x="11" y="63"/>
                    <a:pt x="7" y="84"/>
                  </a:cubicBezTo>
                  <a:cubicBezTo>
                    <a:pt x="6" y="90"/>
                    <a:pt x="5" y="97"/>
                    <a:pt x="4" y="103"/>
                  </a:cubicBezTo>
                  <a:cubicBezTo>
                    <a:pt x="1" y="125"/>
                    <a:pt x="0" y="147"/>
                    <a:pt x="3" y="164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9" name="任意多边形 39">
              <a:extLst>
                <a:ext uri="{FF2B5EF4-FFF2-40B4-BE49-F238E27FC236}">
                  <a16:creationId xmlns:a16="http://schemas.microsoft.com/office/drawing/2014/main" id="{D281841B-B947-45F7-BE84-EB18DD607A18}"/>
                </a:ext>
              </a:extLst>
            </p:cNvPr>
            <p:cNvSpPr/>
            <p:nvPr/>
          </p:nvSpPr>
          <p:spPr bwMode="auto">
            <a:xfrm>
              <a:off x="7206283" y="3503910"/>
              <a:ext cx="134938" cy="236538"/>
            </a:xfrm>
            <a:custGeom>
              <a:avLst/>
              <a:gdLst>
                <a:gd name="T0" fmla="*/ 0 w 44"/>
                <a:gd name="T1" fmla="*/ 27 h 77"/>
                <a:gd name="T2" fmla="*/ 44 w 44"/>
                <a:gd name="T3" fmla="*/ 77 h 77"/>
                <a:gd name="T4" fmla="*/ 43 w 44"/>
                <a:gd name="T5" fmla="*/ 72 h 77"/>
                <a:gd name="T6" fmla="*/ 39 w 44"/>
                <a:gd name="T7" fmla="*/ 38 h 77"/>
                <a:gd name="T8" fmla="*/ 8 w 44"/>
                <a:gd name="T9" fmla="*/ 0 h 77"/>
                <a:gd name="T10" fmla="*/ 0 w 44"/>
                <a:gd name="T11" fmla="*/ 2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77">
                  <a:moveTo>
                    <a:pt x="0" y="27"/>
                  </a:moveTo>
                  <a:cubicBezTo>
                    <a:pt x="9" y="44"/>
                    <a:pt x="24" y="67"/>
                    <a:pt x="44" y="77"/>
                  </a:cubicBezTo>
                  <a:cubicBezTo>
                    <a:pt x="44" y="75"/>
                    <a:pt x="43" y="74"/>
                    <a:pt x="43" y="72"/>
                  </a:cubicBezTo>
                  <a:cubicBezTo>
                    <a:pt x="42" y="52"/>
                    <a:pt x="39" y="38"/>
                    <a:pt x="39" y="38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4" y="11"/>
                    <a:pt x="0" y="27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0" name="任意多边形 40">
              <a:extLst>
                <a:ext uri="{FF2B5EF4-FFF2-40B4-BE49-F238E27FC236}">
                  <a16:creationId xmlns:a16="http://schemas.microsoft.com/office/drawing/2014/main" id="{41761210-5FB6-4646-85A7-4BD5050B20C2}"/>
                </a:ext>
              </a:extLst>
            </p:cNvPr>
            <p:cNvSpPr/>
            <p:nvPr/>
          </p:nvSpPr>
          <p:spPr bwMode="auto">
            <a:xfrm>
              <a:off x="7153896" y="3724572"/>
              <a:ext cx="190500" cy="115888"/>
            </a:xfrm>
            <a:custGeom>
              <a:avLst/>
              <a:gdLst>
                <a:gd name="T0" fmla="*/ 0 w 62"/>
                <a:gd name="T1" fmla="*/ 31 h 38"/>
                <a:gd name="T2" fmla="*/ 62 w 62"/>
                <a:gd name="T3" fmla="*/ 31 h 38"/>
                <a:gd name="T4" fmla="*/ 60 w 62"/>
                <a:gd name="T5" fmla="*/ 0 h 38"/>
                <a:gd name="T6" fmla="*/ 3 w 62"/>
                <a:gd name="T7" fmla="*/ 12 h 38"/>
                <a:gd name="T8" fmla="*/ 0 w 62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8">
                  <a:moveTo>
                    <a:pt x="0" y="31"/>
                  </a:moveTo>
                  <a:cubicBezTo>
                    <a:pt x="12" y="38"/>
                    <a:pt x="48" y="35"/>
                    <a:pt x="62" y="31"/>
                  </a:cubicBezTo>
                  <a:cubicBezTo>
                    <a:pt x="62" y="20"/>
                    <a:pt x="61" y="9"/>
                    <a:pt x="60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8"/>
                    <a:pt x="1" y="25"/>
                    <a:pt x="0" y="31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1" name="任意多边形 41">
              <a:extLst>
                <a:ext uri="{FF2B5EF4-FFF2-40B4-BE49-F238E27FC236}">
                  <a16:creationId xmlns:a16="http://schemas.microsoft.com/office/drawing/2014/main" id="{AA116BCD-3662-4D8F-BE05-EA7E4D55E5D3}"/>
                </a:ext>
              </a:extLst>
            </p:cNvPr>
            <p:cNvSpPr/>
            <p:nvPr/>
          </p:nvSpPr>
          <p:spPr bwMode="auto">
            <a:xfrm>
              <a:off x="8152433" y="3503910"/>
              <a:ext cx="203200" cy="684213"/>
            </a:xfrm>
            <a:custGeom>
              <a:avLst/>
              <a:gdLst>
                <a:gd name="T0" fmla="*/ 63 w 66"/>
                <a:gd name="T1" fmla="*/ 164 h 223"/>
                <a:gd name="T2" fmla="*/ 1 w 66"/>
                <a:gd name="T3" fmla="*/ 134 h 223"/>
                <a:gd name="T4" fmla="*/ 0 w 66"/>
                <a:gd name="T5" fmla="*/ 103 h 223"/>
                <a:gd name="T6" fmla="*/ 1 w 66"/>
                <a:gd name="T7" fmla="*/ 77 h 223"/>
                <a:gd name="T8" fmla="*/ 2 w 66"/>
                <a:gd name="T9" fmla="*/ 72 h 223"/>
                <a:gd name="T10" fmla="*/ 6 w 66"/>
                <a:gd name="T11" fmla="*/ 38 h 223"/>
                <a:gd name="T12" fmla="*/ 37 w 66"/>
                <a:gd name="T13" fmla="*/ 0 h 223"/>
                <a:gd name="T14" fmla="*/ 45 w 66"/>
                <a:gd name="T15" fmla="*/ 27 h 223"/>
                <a:gd name="T16" fmla="*/ 58 w 66"/>
                <a:gd name="T17" fmla="*/ 84 h 223"/>
                <a:gd name="T18" fmla="*/ 62 w 66"/>
                <a:gd name="T19" fmla="*/ 103 h 223"/>
                <a:gd name="T20" fmla="*/ 63 w 66"/>
                <a:gd name="T21" fmla="*/ 164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23">
                  <a:moveTo>
                    <a:pt x="63" y="164"/>
                  </a:moveTo>
                  <a:cubicBezTo>
                    <a:pt x="53" y="223"/>
                    <a:pt x="5" y="180"/>
                    <a:pt x="1" y="134"/>
                  </a:cubicBezTo>
                  <a:cubicBezTo>
                    <a:pt x="0" y="124"/>
                    <a:pt x="0" y="114"/>
                    <a:pt x="0" y="103"/>
                  </a:cubicBezTo>
                  <a:cubicBezTo>
                    <a:pt x="0" y="94"/>
                    <a:pt x="1" y="85"/>
                    <a:pt x="1" y="77"/>
                  </a:cubicBezTo>
                  <a:cubicBezTo>
                    <a:pt x="1" y="75"/>
                    <a:pt x="1" y="74"/>
                    <a:pt x="2" y="72"/>
                  </a:cubicBezTo>
                  <a:cubicBezTo>
                    <a:pt x="3" y="52"/>
                    <a:pt x="6" y="38"/>
                    <a:pt x="6" y="3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41" y="11"/>
                    <a:pt x="45" y="27"/>
                  </a:cubicBezTo>
                  <a:cubicBezTo>
                    <a:pt x="49" y="43"/>
                    <a:pt x="55" y="63"/>
                    <a:pt x="58" y="84"/>
                  </a:cubicBezTo>
                  <a:cubicBezTo>
                    <a:pt x="60" y="90"/>
                    <a:pt x="61" y="97"/>
                    <a:pt x="62" y="103"/>
                  </a:cubicBezTo>
                  <a:cubicBezTo>
                    <a:pt x="65" y="125"/>
                    <a:pt x="66" y="147"/>
                    <a:pt x="63" y="164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2" name="任意多边形 42">
              <a:extLst>
                <a:ext uri="{FF2B5EF4-FFF2-40B4-BE49-F238E27FC236}">
                  <a16:creationId xmlns:a16="http://schemas.microsoft.com/office/drawing/2014/main" id="{500A69C7-83B1-4357-BE9D-1604AF98EA2E}"/>
                </a:ext>
              </a:extLst>
            </p:cNvPr>
            <p:cNvSpPr/>
            <p:nvPr/>
          </p:nvSpPr>
          <p:spPr bwMode="auto">
            <a:xfrm>
              <a:off x="8155608" y="3503910"/>
              <a:ext cx="134938" cy="236538"/>
            </a:xfrm>
            <a:custGeom>
              <a:avLst/>
              <a:gdLst>
                <a:gd name="T0" fmla="*/ 44 w 44"/>
                <a:gd name="T1" fmla="*/ 27 h 77"/>
                <a:gd name="T2" fmla="*/ 0 w 44"/>
                <a:gd name="T3" fmla="*/ 77 h 77"/>
                <a:gd name="T4" fmla="*/ 1 w 44"/>
                <a:gd name="T5" fmla="*/ 72 h 77"/>
                <a:gd name="T6" fmla="*/ 5 w 44"/>
                <a:gd name="T7" fmla="*/ 38 h 77"/>
                <a:gd name="T8" fmla="*/ 36 w 44"/>
                <a:gd name="T9" fmla="*/ 0 h 77"/>
                <a:gd name="T10" fmla="*/ 44 w 44"/>
                <a:gd name="T11" fmla="*/ 2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77">
                  <a:moveTo>
                    <a:pt x="44" y="27"/>
                  </a:moveTo>
                  <a:cubicBezTo>
                    <a:pt x="35" y="44"/>
                    <a:pt x="20" y="67"/>
                    <a:pt x="0" y="77"/>
                  </a:cubicBezTo>
                  <a:cubicBezTo>
                    <a:pt x="0" y="75"/>
                    <a:pt x="0" y="74"/>
                    <a:pt x="1" y="72"/>
                  </a:cubicBezTo>
                  <a:cubicBezTo>
                    <a:pt x="2" y="52"/>
                    <a:pt x="5" y="38"/>
                    <a:pt x="5" y="3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0" y="11"/>
                    <a:pt x="44" y="27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3" name="任意多边形 43">
              <a:extLst>
                <a:ext uri="{FF2B5EF4-FFF2-40B4-BE49-F238E27FC236}">
                  <a16:creationId xmlns:a16="http://schemas.microsoft.com/office/drawing/2014/main" id="{CFA46438-1272-409D-B6D9-E255BDF9F41B}"/>
                </a:ext>
              </a:extLst>
            </p:cNvPr>
            <p:cNvSpPr/>
            <p:nvPr/>
          </p:nvSpPr>
          <p:spPr bwMode="auto">
            <a:xfrm>
              <a:off x="8152433" y="3724572"/>
              <a:ext cx="190500" cy="115888"/>
            </a:xfrm>
            <a:custGeom>
              <a:avLst/>
              <a:gdLst>
                <a:gd name="T0" fmla="*/ 62 w 62"/>
                <a:gd name="T1" fmla="*/ 31 h 38"/>
                <a:gd name="T2" fmla="*/ 0 w 62"/>
                <a:gd name="T3" fmla="*/ 31 h 38"/>
                <a:gd name="T4" fmla="*/ 2 w 62"/>
                <a:gd name="T5" fmla="*/ 0 h 38"/>
                <a:gd name="T6" fmla="*/ 58 w 62"/>
                <a:gd name="T7" fmla="*/ 12 h 38"/>
                <a:gd name="T8" fmla="*/ 62 w 62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8">
                  <a:moveTo>
                    <a:pt x="62" y="31"/>
                  </a:moveTo>
                  <a:cubicBezTo>
                    <a:pt x="50" y="38"/>
                    <a:pt x="14" y="35"/>
                    <a:pt x="0" y="31"/>
                  </a:cubicBezTo>
                  <a:cubicBezTo>
                    <a:pt x="0" y="20"/>
                    <a:pt x="1" y="9"/>
                    <a:pt x="2" y="0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60" y="18"/>
                    <a:pt x="61" y="25"/>
                    <a:pt x="62" y="31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4" name="任意多边形 44">
              <a:extLst>
                <a:ext uri="{FF2B5EF4-FFF2-40B4-BE49-F238E27FC236}">
                  <a16:creationId xmlns:a16="http://schemas.microsoft.com/office/drawing/2014/main" id="{70C5D923-B99B-423F-98FD-0E97B302FCDD}"/>
                </a:ext>
              </a:extLst>
            </p:cNvPr>
            <p:cNvSpPr/>
            <p:nvPr/>
          </p:nvSpPr>
          <p:spPr bwMode="auto">
            <a:xfrm>
              <a:off x="7179296" y="3221335"/>
              <a:ext cx="214313" cy="500063"/>
            </a:xfrm>
            <a:custGeom>
              <a:avLst/>
              <a:gdLst>
                <a:gd name="T0" fmla="*/ 52 w 70"/>
                <a:gd name="T1" fmla="*/ 0 h 163"/>
                <a:gd name="T2" fmla="*/ 0 w 70"/>
                <a:gd name="T3" fmla="*/ 106 h 163"/>
                <a:gd name="T4" fmla="*/ 58 w 70"/>
                <a:gd name="T5" fmla="*/ 163 h 163"/>
                <a:gd name="T6" fmla="*/ 69 w 70"/>
                <a:gd name="T7" fmla="*/ 128 h 163"/>
                <a:gd name="T8" fmla="*/ 52 w 70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63">
                  <a:moveTo>
                    <a:pt x="52" y="0"/>
                  </a:moveTo>
                  <a:cubicBezTo>
                    <a:pt x="52" y="0"/>
                    <a:pt x="7" y="79"/>
                    <a:pt x="0" y="106"/>
                  </a:cubicBezTo>
                  <a:cubicBezTo>
                    <a:pt x="0" y="106"/>
                    <a:pt x="30" y="157"/>
                    <a:pt x="58" y="163"/>
                  </a:cubicBezTo>
                  <a:cubicBezTo>
                    <a:pt x="69" y="128"/>
                    <a:pt x="69" y="128"/>
                    <a:pt x="69" y="128"/>
                  </a:cubicBezTo>
                  <a:cubicBezTo>
                    <a:pt x="69" y="128"/>
                    <a:pt x="70" y="19"/>
                    <a:pt x="52" y="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5" name="任意多边形 45">
              <a:extLst>
                <a:ext uri="{FF2B5EF4-FFF2-40B4-BE49-F238E27FC236}">
                  <a16:creationId xmlns:a16="http://schemas.microsoft.com/office/drawing/2014/main" id="{1EAC849B-346A-47E0-9642-A917EFBF9F75}"/>
                </a:ext>
              </a:extLst>
            </p:cNvPr>
            <p:cNvSpPr/>
            <p:nvPr/>
          </p:nvSpPr>
          <p:spPr bwMode="auto">
            <a:xfrm>
              <a:off x="7338046" y="3095922"/>
              <a:ext cx="836613" cy="1468438"/>
            </a:xfrm>
            <a:custGeom>
              <a:avLst/>
              <a:gdLst>
                <a:gd name="T0" fmla="*/ 103 w 272"/>
                <a:gd name="T1" fmla="*/ 0 h 479"/>
                <a:gd name="T2" fmla="*/ 0 w 272"/>
                <a:gd name="T3" fmla="*/ 41 h 479"/>
                <a:gd name="T4" fmla="*/ 29 w 272"/>
                <a:gd name="T5" fmla="*/ 286 h 479"/>
                <a:gd name="T6" fmla="*/ 18 w 272"/>
                <a:gd name="T7" fmla="*/ 455 h 479"/>
                <a:gd name="T8" fmla="*/ 261 w 272"/>
                <a:gd name="T9" fmla="*/ 450 h 479"/>
                <a:gd name="T10" fmla="*/ 250 w 272"/>
                <a:gd name="T11" fmla="*/ 41 h 479"/>
                <a:gd name="T12" fmla="*/ 150 w 272"/>
                <a:gd name="T13" fmla="*/ 0 h 479"/>
                <a:gd name="T14" fmla="*/ 103 w 272"/>
                <a:gd name="T15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479">
                  <a:moveTo>
                    <a:pt x="103" y="0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21" y="218"/>
                    <a:pt x="29" y="286"/>
                  </a:cubicBezTo>
                  <a:cubicBezTo>
                    <a:pt x="37" y="354"/>
                    <a:pt x="18" y="455"/>
                    <a:pt x="18" y="455"/>
                  </a:cubicBezTo>
                  <a:cubicBezTo>
                    <a:pt x="18" y="455"/>
                    <a:pt x="178" y="479"/>
                    <a:pt x="261" y="450"/>
                  </a:cubicBezTo>
                  <a:cubicBezTo>
                    <a:pt x="272" y="354"/>
                    <a:pt x="263" y="200"/>
                    <a:pt x="250" y="41"/>
                  </a:cubicBezTo>
                  <a:cubicBezTo>
                    <a:pt x="150" y="0"/>
                    <a:pt x="150" y="0"/>
                    <a:pt x="150" y="0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FF6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6" name="任意多边形 46">
              <a:extLst>
                <a:ext uri="{FF2B5EF4-FFF2-40B4-BE49-F238E27FC236}">
                  <a16:creationId xmlns:a16="http://schemas.microsoft.com/office/drawing/2014/main" id="{607765F7-EA34-47AE-914C-EDDF9418F2EC}"/>
                </a:ext>
              </a:extLst>
            </p:cNvPr>
            <p:cNvSpPr/>
            <p:nvPr/>
          </p:nvSpPr>
          <p:spPr bwMode="auto">
            <a:xfrm>
              <a:off x="7577758" y="3648372"/>
              <a:ext cx="233363" cy="146050"/>
            </a:xfrm>
            <a:custGeom>
              <a:avLst/>
              <a:gdLst>
                <a:gd name="T0" fmla="*/ 1 w 76"/>
                <a:gd name="T1" fmla="*/ 5 h 48"/>
                <a:gd name="T2" fmla="*/ 73 w 76"/>
                <a:gd name="T3" fmla="*/ 47 h 48"/>
                <a:gd name="T4" fmla="*/ 75 w 76"/>
                <a:gd name="T5" fmla="*/ 46 h 48"/>
                <a:gd name="T6" fmla="*/ 75 w 76"/>
                <a:gd name="T7" fmla="*/ 45 h 48"/>
                <a:gd name="T8" fmla="*/ 74 w 76"/>
                <a:gd name="T9" fmla="*/ 43 h 48"/>
                <a:gd name="T10" fmla="*/ 4 w 76"/>
                <a:gd name="T11" fmla="*/ 2 h 48"/>
                <a:gd name="T12" fmla="*/ 0 w 76"/>
                <a:gd name="T13" fmla="*/ 3 h 48"/>
                <a:gd name="T14" fmla="*/ 0 w 76"/>
                <a:gd name="T15" fmla="*/ 3 h 48"/>
                <a:gd name="T16" fmla="*/ 1 w 76"/>
                <a:gd name="T17" fmla="*/ 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48">
                  <a:moveTo>
                    <a:pt x="1" y="5"/>
                  </a:moveTo>
                  <a:cubicBezTo>
                    <a:pt x="17" y="22"/>
                    <a:pt x="40" y="38"/>
                    <a:pt x="73" y="47"/>
                  </a:cubicBezTo>
                  <a:cubicBezTo>
                    <a:pt x="74" y="48"/>
                    <a:pt x="75" y="47"/>
                    <a:pt x="75" y="46"/>
                  </a:cubicBezTo>
                  <a:cubicBezTo>
                    <a:pt x="75" y="46"/>
                    <a:pt x="75" y="45"/>
                    <a:pt x="75" y="45"/>
                  </a:cubicBezTo>
                  <a:cubicBezTo>
                    <a:pt x="76" y="44"/>
                    <a:pt x="75" y="43"/>
                    <a:pt x="74" y="43"/>
                  </a:cubicBezTo>
                  <a:cubicBezTo>
                    <a:pt x="42" y="34"/>
                    <a:pt x="20" y="18"/>
                    <a:pt x="4" y="2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1" y="5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7" name="任意多边形 47">
              <a:extLst>
                <a:ext uri="{FF2B5EF4-FFF2-40B4-BE49-F238E27FC236}">
                  <a16:creationId xmlns:a16="http://schemas.microsoft.com/office/drawing/2014/main" id="{BB961CF3-603A-460D-83B6-673FFFEC679B}"/>
                </a:ext>
              </a:extLst>
            </p:cNvPr>
            <p:cNvSpPr/>
            <p:nvPr/>
          </p:nvSpPr>
          <p:spPr bwMode="auto">
            <a:xfrm>
              <a:off x="7580933" y="3556297"/>
              <a:ext cx="173038" cy="128588"/>
            </a:xfrm>
            <a:custGeom>
              <a:avLst/>
              <a:gdLst>
                <a:gd name="T0" fmla="*/ 0 w 56"/>
                <a:gd name="T1" fmla="*/ 2 h 42"/>
                <a:gd name="T2" fmla="*/ 0 w 56"/>
                <a:gd name="T3" fmla="*/ 2 h 42"/>
                <a:gd name="T4" fmla="*/ 1 w 56"/>
                <a:gd name="T5" fmla="*/ 3 h 42"/>
                <a:gd name="T6" fmla="*/ 4 w 56"/>
                <a:gd name="T7" fmla="*/ 9 h 42"/>
                <a:gd name="T8" fmla="*/ 53 w 56"/>
                <a:gd name="T9" fmla="*/ 42 h 42"/>
                <a:gd name="T10" fmla="*/ 54 w 56"/>
                <a:gd name="T11" fmla="*/ 42 h 42"/>
                <a:gd name="T12" fmla="*/ 55 w 56"/>
                <a:gd name="T13" fmla="*/ 41 h 42"/>
                <a:gd name="T14" fmla="*/ 54 w 56"/>
                <a:gd name="T15" fmla="*/ 38 h 42"/>
                <a:gd name="T16" fmla="*/ 4 w 56"/>
                <a:gd name="T17" fmla="*/ 1 h 42"/>
                <a:gd name="T18" fmla="*/ 0 w 56"/>
                <a:gd name="T19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4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5"/>
                    <a:pt x="3" y="7"/>
                    <a:pt x="4" y="9"/>
                  </a:cubicBezTo>
                  <a:cubicBezTo>
                    <a:pt x="12" y="20"/>
                    <a:pt x="27" y="35"/>
                    <a:pt x="53" y="42"/>
                  </a:cubicBezTo>
                  <a:cubicBezTo>
                    <a:pt x="53" y="42"/>
                    <a:pt x="53" y="42"/>
                    <a:pt x="54" y="42"/>
                  </a:cubicBezTo>
                  <a:cubicBezTo>
                    <a:pt x="54" y="42"/>
                    <a:pt x="55" y="42"/>
                    <a:pt x="55" y="41"/>
                  </a:cubicBezTo>
                  <a:cubicBezTo>
                    <a:pt x="56" y="40"/>
                    <a:pt x="55" y="39"/>
                    <a:pt x="54" y="38"/>
                  </a:cubicBezTo>
                  <a:cubicBezTo>
                    <a:pt x="26" y="31"/>
                    <a:pt x="11" y="14"/>
                    <a:pt x="4" y="1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8" name="任意多边形 48">
              <a:extLst>
                <a:ext uri="{FF2B5EF4-FFF2-40B4-BE49-F238E27FC236}">
                  <a16:creationId xmlns:a16="http://schemas.microsoft.com/office/drawing/2014/main" id="{357B4F19-3BEB-468B-9165-297BE7D0C9AC}"/>
                </a:ext>
              </a:extLst>
            </p:cNvPr>
            <p:cNvSpPr/>
            <p:nvPr/>
          </p:nvSpPr>
          <p:spPr bwMode="auto">
            <a:xfrm>
              <a:off x="7593633" y="3138785"/>
              <a:ext cx="257175" cy="158750"/>
            </a:xfrm>
            <a:custGeom>
              <a:avLst/>
              <a:gdLst>
                <a:gd name="T0" fmla="*/ 0 w 84"/>
                <a:gd name="T1" fmla="*/ 50 h 52"/>
                <a:gd name="T2" fmla="*/ 0 w 84"/>
                <a:gd name="T3" fmla="*/ 50 h 52"/>
                <a:gd name="T4" fmla="*/ 2 w 84"/>
                <a:gd name="T5" fmla="*/ 52 h 52"/>
                <a:gd name="T6" fmla="*/ 57 w 84"/>
                <a:gd name="T7" fmla="*/ 28 h 52"/>
                <a:gd name="T8" fmla="*/ 83 w 84"/>
                <a:gd name="T9" fmla="*/ 3 h 52"/>
                <a:gd name="T10" fmla="*/ 83 w 84"/>
                <a:gd name="T11" fmla="*/ 1 h 52"/>
                <a:gd name="T12" fmla="*/ 80 w 84"/>
                <a:gd name="T13" fmla="*/ 1 h 52"/>
                <a:gd name="T14" fmla="*/ 2 w 84"/>
                <a:gd name="T15" fmla="*/ 48 h 52"/>
                <a:gd name="T16" fmla="*/ 0 w 84"/>
                <a:gd name="T17" fmla="*/ 5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52">
                  <a:moveTo>
                    <a:pt x="0" y="5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0" y="52"/>
                    <a:pt x="1" y="52"/>
                    <a:pt x="2" y="52"/>
                  </a:cubicBezTo>
                  <a:cubicBezTo>
                    <a:pt x="26" y="48"/>
                    <a:pt x="44" y="37"/>
                    <a:pt x="57" y="28"/>
                  </a:cubicBezTo>
                  <a:cubicBezTo>
                    <a:pt x="74" y="16"/>
                    <a:pt x="83" y="4"/>
                    <a:pt x="83" y="3"/>
                  </a:cubicBezTo>
                  <a:cubicBezTo>
                    <a:pt x="84" y="3"/>
                    <a:pt x="83" y="1"/>
                    <a:pt x="83" y="1"/>
                  </a:cubicBezTo>
                  <a:cubicBezTo>
                    <a:pt x="82" y="0"/>
                    <a:pt x="80" y="0"/>
                    <a:pt x="80" y="1"/>
                  </a:cubicBezTo>
                  <a:cubicBezTo>
                    <a:pt x="80" y="1"/>
                    <a:pt x="51" y="39"/>
                    <a:pt x="2" y="48"/>
                  </a:cubicBezTo>
                  <a:cubicBezTo>
                    <a:pt x="1" y="49"/>
                    <a:pt x="0" y="49"/>
                    <a:pt x="0" y="5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9" name="任意多边形 49">
              <a:extLst>
                <a:ext uri="{FF2B5EF4-FFF2-40B4-BE49-F238E27FC236}">
                  <a16:creationId xmlns:a16="http://schemas.microsoft.com/office/drawing/2014/main" id="{D86F2A87-ECEA-4A14-87DD-F4A721F55CF8}"/>
                </a:ext>
              </a:extLst>
            </p:cNvPr>
            <p:cNvSpPr/>
            <p:nvPr/>
          </p:nvSpPr>
          <p:spPr bwMode="auto">
            <a:xfrm>
              <a:off x="8020671" y="3221335"/>
              <a:ext cx="282575" cy="466725"/>
            </a:xfrm>
            <a:custGeom>
              <a:avLst/>
              <a:gdLst>
                <a:gd name="T0" fmla="*/ 28 w 92"/>
                <a:gd name="T1" fmla="*/ 0 h 152"/>
                <a:gd name="T2" fmla="*/ 92 w 92"/>
                <a:gd name="T3" fmla="*/ 93 h 152"/>
                <a:gd name="T4" fmla="*/ 35 w 92"/>
                <a:gd name="T5" fmla="*/ 152 h 152"/>
                <a:gd name="T6" fmla="*/ 3 w 92"/>
                <a:gd name="T7" fmla="*/ 75 h 152"/>
                <a:gd name="T8" fmla="*/ 28 w 92"/>
                <a:gd name="T9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52">
                  <a:moveTo>
                    <a:pt x="28" y="0"/>
                  </a:moveTo>
                  <a:cubicBezTo>
                    <a:pt x="92" y="93"/>
                    <a:pt x="92" y="93"/>
                    <a:pt x="92" y="93"/>
                  </a:cubicBezTo>
                  <a:cubicBezTo>
                    <a:pt x="92" y="93"/>
                    <a:pt x="63" y="146"/>
                    <a:pt x="35" y="152"/>
                  </a:cubicBezTo>
                  <a:cubicBezTo>
                    <a:pt x="35" y="152"/>
                    <a:pt x="6" y="101"/>
                    <a:pt x="3" y="75"/>
                  </a:cubicBezTo>
                  <a:cubicBezTo>
                    <a:pt x="0" y="49"/>
                    <a:pt x="18" y="2"/>
                    <a:pt x="28" y="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0" name="任意多边形 50">
              <a:extLst>
                <a:ext uri="{FF2B5EF4-FFF2-40B4-BE49-F238E27FC236}">
                  <a16:creationId xmlns:a16="http://schemas.microsoft.com/office/drawing/2014/main" id="{C3F65C60-A320-4EB3-984D-919536A4325C}"/>
                </a:ext>
              </a:extLst>
            </p:cNvPr>
            <p:cNvSpPr/>
            <p:nvPr/>
          </p:nvSpPr>
          <p:spPr bwMode="auto">
            <a:xfrm>
              <a:off x="7541246" y="2583160"/>
              <a:ext cx="365125" cy="384175"/>
            </a:xfrm>
            <a:custGeom>
              <a:avLst/>
              <a:gdLst>
                <a:gd name="T0" fmla="*/ 0 w 119"/>
                <a:gd name="T1" fmla="*/ 65 h 125"/>
                <a:gd name="T2" fmla="*/ 58 w 119"/>
                <a:gd name="T3" fmla="*/ 125 h 125"/>
                <a:gd name="T4" fmla="*/ 119 w 119"/>
                <a:gd name="T5" fmla="*/ 63 h 125"/>
                <a:gd name="T6" fmla="*/ 62 w 119"/>
                <a:gd name="T7" fmla="*/ 0 h 125"/>
                <a:gd name="T8" fmla="*/ 0 w 119"/>
                <a:gd name="T9" fmla="*/ 6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25">
                  <a:moveTo>
                    <a:pt x="0" y="65"/>
                  </a:moveTo>
                  <a:cubicBezTo>
                    <a:pt x="0" y="101"/>
                    <a:pt x="22" y="125"/>
                    <a:pt x="58" y="125"/>
                  </a:cubicBezTo>
                  <a:cubicBezTo>
                    <a:pt x="94" y="125"/>
                    <a:pt x="119" y="99"/>
                    <a:pt x="119" y="63"/>
                  </a:cubicBezTo>
                  <a:cubicBezTo>
                    <a:pt x="119" y="27"/>
                    <a:pt x="98" y="0"/>
                    <a:pt x="62" y="0"/>
                  </a:cubicBezTo>
                  <a:cubicBezTo>
                    <a:pt x="19" y="0"/>
                    <a:pt x="0" y="29"/>
                    <a:pt x="0" y="65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1" name="任意多边形 51">
              <a:extLst>
                <a:ext uri="{FF2B5EF4-FFF2-40B4-BE49-F238E27FC236}">
                  <a16:creationId xmlns:a16="http://schemas.microsoft.com/office/drawing/2014/main" id="{12F8D3AF-B39D-43B9-B227-A65C29E80F2D}"/>
                </a:ext>
              </a:extLst>
            </p:cNvPr>
            <p:cNvSpPr/>
            <p:nvPr/>
          </p:nvSpPr>
          <p:spPr bwMode="auto">
            <a:xfrm>
              <a:off x="7468221" y="2479972"/>
              <a:ext cx="463550" cy="276225"/>
            </a:xfrm>
            <a:custGeom>
              <a:avLst/>
              <a:gdLst>
                <a:gd name="T0" fmla="*/ 26 w 151"/>
                <a:gd name="T1" fmla="*/ 79 h 90"/>
                <a:gd name="T2" fmla="*/ 10 w 151"/>
                <a:gd name="T3" fmla="*/ 40 h 90"/>
                <a:gd name="T4" fmla="*/ 37 w 151"/>
                <a:gd name="T5" fmla="*/ 27 h 90"/>
                <a:gd name="T6" fmla="*/ 59 w 151"/>
                <a:gd name="T7" fmla="*/ 6 h 90"/>
                <a:gd name="T8" fmla="*/ 91 w 151"/>
                <a:gd name="T9" fmla="*/ 14 h 90"/>
                <a:gd name="T10" fmla="*/ 117 w 151"/>
                <a:gd name="T11" fmla="*/ 27 h 90"/>
                <a:gd name="T12" fmla="*/ 138 w 151"/>
                <a:gd name="T13" fmla="*/ 45 h 90"/>
                <a:gd name="T14" fmla="*/ 145 w 151"/>
                <a:gd name="T15" fmla="*/ 76 h 90"/>
                <a:gd name="T16" fmla="*/ 131 w 151"/>
                <a:gd name="T17" fmla="*/ 83 h 90"/>
                <a:gd name="T18" fmla="*/ 26 w 151"/>
                <a:gd name="T19" fmla="*/ 7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90">
                  <a:moveTo>
                    <a:pt x="26" y="79"/>
                  </a:moveTo>
                  <a:cubicBezTo>
                    <a:pt x="26" y="79"/>
                    <a:pt x="0" y="52"/>
                    <a:pt x="10" y="40"/>
                  </a:cubicBezTo>
                  <a:cubicBezTo>
                    <a:pt x="20" y="27"/>
                    <a:pt x="33" y="39"/>
                    <a:pt x="37" y="27"/>
                  </a:cubicBezTo>
                  <a:cubicBezTo>
                    <a:pt x="41" y="15"/>
                    <a:pt x="42" y="0"/>
                    <a:pt x="59" y="6"/>
                  </a:cubicBezTo>
                  <a:cubicBezTo>
                    <a:pt x="75" y="13"/>
                    <a:pt x="76" y="23"/>
                    <a:pt x="91" y="14"/>
                  </a:cubicBezTo>
                  <a:cubicBezTo>
                    <a:pt x="107" y="5"/>
                    <a:pt x="103" y="20"/>
                    <a:pt x="117" y="27"/>
                  </a:cubicBezTo>
                  <a:cubicBezTo>
                    <a:pt x="130" y="34"/>
                    <a:pt x="140" y="32"/>
                    <a:pt x="138" y="45"/>
                  </a:cubicBezTo>
                  <a:cubicBezTo>
                    <a:pt x="136" y="59"/>
                    <a:pt x="151" y="61"/>
                    <a:pt x="145" y="76"/>
                  </a:cubicBezTo>
                  <a:cubicBezTo>
                    <a:pt x="138" y="90"/>
                    <a:pt x="131" y="83"/>
                    <a:pt x="131" y="83"/>
                  </a:cubicBezTo>
                  <a:lnTo>
                    <a:pt x="26" y="79"/>
                  </a:ln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2" name="任意多边形 52">
              <a:extLst>
                <a:ext uri="{FF2B5EF4-FFF2-40B4-BE49-F238E27FC236}">
                  <a16:creationId xmlns:a16="http://schemas.microsoft.com/office/drawing/2014/main" id="{93AE54B7-CB7A-482D-B1C0-5320C1D0AD73}"/>
                </a:ext>
              </a:extLst>
            </p:cNvPr>
            <p:cNvSpPr/>
            <p:nvPr/>
          </p:nvSpPr>
          <p:spPr bwMode="auto">
            <a:xfrm>
              <a:off x="7492033" y="2789535"/>
              <a:ext cx="85725" cy="165100"/>
            </a:xfrm>
            <a:custGeom>
              <a:avLst/>
              <a:gdLst>
                <a:gd name="T0" fmla="*/ 24 w 28"/>
                <a:gd name="T1" fmla="*/ 13 h 54"/>
                <a:gd name="T2" fmla="*/ 7 w 28"/>
                <a:gd name="T3" fmla="*/ 11 h 54"/>
                <a:gd name="T4" fmla="*/ 28 w 28"/>
                <a:gd name="T5" fmla="*/ 46 h 54"/>
                <a:gd name="T6" fmla="*/ 24 w 28"/>
                <a:gd name="T7" fmla="*/ 1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4" y="13"/>
                  </a:moveTo>
                  <a:cubicBezTo>
                    <a:pt x="24" y="13"/>
                    <a:pt x="14" y="0"/>
                    <a:pt x="7" y="11"/>
                  </a:cubicBezTo>
                  <a:cubicBezTo>
                    <a:pt x="0" y="22"/>
                    <a:pt x="10" y="54"/>
                    <a:pt x="28" y="46"/>
                  </a:cubicBezTo>
                  <a:lnTo>
                    <a:pt x="24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3" name="任意多边形 53">
              <a:extLst>
                <a:ext uri="{FF2B5EF4-FFF2-40B4-BE49-F238E27FC236}">
                  <a16:creationId xmlns:a16="http://schemas.microsoft.com/office/drawing/2014/main" id="{3CC02B75-0BB9-4DE7-99A9-AEBF82FB3DBD}"/>
                </a:ext>
              </a:extLst>
            </p:cNvPr>
            <p:cNvSpPr/>
            <p:nvPr/>
          </p:nvSpPr>
          <p:spPr bwMode="auto">
            <a:xfrm>
              <a:off x="7517433" y="2845097"/>
              <a:ext cx="53975" cy="53975"/>
            </a:xfrm>
            <a:custGeom>
              <a:avLst/>
              <a:gdLst>
                <a:gd name="T0" fmla="*/ 16 w 18"/>
                <a:gd name="T1" fmla="*/ 18 h 18"/>
                <a:gd name="T2" fmla="*/ 15 w 18"/>
                <a:gd name="T3" fmla="*/ 17 h 18"/>
                <a:gd name="T4" fmla="*/ 1 w 18"/>
                <a:gd name="T5" fmla="*/ 3 h 18"/>
                <a:gd name="T6" fmla="*/ 1 w 18"/>
                <a:gd name="T7" fmla="*/ 1 h 18"/>
                <a:gd name="T8" fmla="*/ 3 w 18"/>
                <a:gd name="T9" fmla="*/ 0 h 18"/>
                <a:gd name="T10" fmla="*/ 18 w 18"/>
                <a:gd name="T11" fmla="*/ 16 h 18"/>
                <a:gd name="T12" fmla="*/ 17 w 18"/>
                <a:gd name="T13" fmla="*/ 18 h 18"/>
                <a:gd name="T14" fmla="*/ 16 w 18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8">
                  <a:moveTo>
                    <a:pt x="16" y="18"/>
                  </a:moveTo>
                  <a:cubicBezTo>
                    <a:pt x="16" y="18"/>
                    <a:pt x="15" y="18"/>
                    <a:pt x="15" y="17"/>
                  </a:cubicBezTo>
                  <a:cubicBezTo>
                    <a:pt x="12" y="7"/>
                    <a:pt x="2" y="3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14" y="5"/>
                    <a:pt x="18" y="16"/>
                  </a:cubicBezTo>
                  <a:cubicBezTo>
                    <a:pt x="18" y="17"/>
                    <a:pt x="17" y="18"/>
                    <a:pt x="17" y="18"/>
                  </a:cubicBezTo>
                  <a:cubicBezTo>
                    <a:pt x="17" y="18"/>
                    <a:pt x="16" y="18"/>
                    <a:pt x="16" y="18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4" name="任意多边形 54">
              <a:extLst>
                <a:ext uri="{FF2B5EF4-FFF2-40B4-BE49-F238E27FC236}">
                  <a16:creationId xmlns:a16="http://schemas.microsoft.com/office/drawing/2014/main" id="{92386980-9333-4231-93D3-DFAA3B30A8AC}"/>
                </a:ext>
              </a:extLst>
            </p:cNvPr>
            <p:cNvSpPr/>
            <p:nvPr/>
          </p:nvSpPr>
          <p:spPr bwMode="auto">
            <a:xfrm>
              <a:off x="7528546" y="2862560"/>
              <a:ext cx="28575" cy="22225"/>
            </a:xfrm>
            <a:custGeom>
              <a:avLst/>
              <a:gdLst>
                <a:gd name="T0" fmla="*/ 2 w 9"/>
                <a:gd name="T1" fmla="*/ 7 h 7"/>
                <a:gd name="T2" fmla="*/ 1 w 9"/>
                <a:gd name="T3" fmla="*/ 7 h 7"/>
                <a:gd name="T4" fmla="*/ 0 w 9"/>
                <a:gd name="T5" fmla="*/ 5 h 7"/>
                <a:gd name="T6" fmla="*/ 6 w 9"/>
                <a:gd name="T7" fmla="*/ 0 h 7"/>
                <a:gd name="T8" fmla="*/ 8 w 9"/>
                <a:gd name="T9" fmla="*/ 1 h 7"/>
                <a:gd name="T10" fmla="*/ 7 w 9"/>
                <a:gd name="T11" fmla="*/ 3 h 7"/>
                <a:gd name="T12" fmla="*/ 3 w 9"/>
                <a:gd name="T13" fmla="*/ 7 h 7"/>
                <a:gd name="T14" fmla="*/ 2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2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1" y="5"/>
                    <a:pt x="2" y="2"/>
                    <a:pt x="6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9" y="2"/>
                    <a:pt x="8" y="3"/>
                    <a:pt x="7" y="3"/>
                  </a:cubicBezTo>
                  <a:cubicBezTo>
                    <a:pt x="5" y="4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5" name="任意多边形 55">
              <a:extLst>
                <a:ext uri="{FF2B5EF4-FFF2-40B4-BE49-F238E27FC236}">
                  <a16:creationId xmlns:a16="http://schemas.microsoft.com/office/drawing/2014/main" id="{FB070BB2-C468-4B02-8BDE-270CAC8EC159}"/>
                </a:ext>
              </a:extLst>
            </p:cNvPr>
            <p:cNvSpPr/>
            <p:nvPr/>
          </p:nvSpPr>
          <p:spPr bwMode="auto">
            <a:xfrm>
              <a:off x="7869858" y="2789535"/>
              <a:ext cx="88900" cy="165100"/>
            </a:xfrm>
            <a:custGeom>
              <a:avLst/>
              <a:gdLst>
                <a:gd name="T0" fmla="*/ 4 w 29"/>
                <a:gd name="T1" fmla="*/ 13 h 54"/>
                <a:gd name="T2" fmla="*/ 22 w 29"/>
                <a:gd name="T3" fmla="*/ 11 h 54"/>
                <a:gd name="T4" fmla="*/ 0 w 29"/>
                <a:gd name="T5" fmla="*/ 46 h 54"/>
                <a:gd name="T6" fmla="*/ 4 w 29"/>
                <a:gd name="T7" fmla="*/ 1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4" y="13"/>
                  </a:moveTo>
                  <a:cubicBezTo>
                    <a:pt x="4" y="13"/>
                    <a:pt x="14" y="0"/>
                    <a:pt x="22" y="11"/>
                  </a:cubicBezTo>
                  <a:cubicBezTo>
                    <a:pt x="29" y="22"/>
                    <a:pt x="19" y="54"/>
                    <a:pt x="0" y="46"/>
                  </a:cubicBezTo>
                  <a:lnTo>
                    <a:pt x="4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6" name="任意多边形 56">
              <a:extLst>
                <a:ext uri="{FF2B5EF4-FFF2-40B4-BE49-F238E27FC236}">
                  <a16:creationId xmlns:a16="http://schemas.microsoft.com/office/drawing/2014/main" id="{BE59F7EC-A585-456D-863E-F595FA1EFE06}"/>
                </a:ext>
              </a:extLst>
            </p:cNvPr>
            <p:cNvSpPr/>
            <p:nvPr/>
          </p:nvSpPr>
          <p:spPr bwMode="auto">
            <a:xfrm>
              <a:off x="7879383" y="2845097"/>
              <a:ext cx="52388" cy="53975"/>
            </a:xfrm>
            <a:custGeom>
              <a:avLst/>
              <a:gdLst>
                <a:gd name="T0" fmla="*/ 1 w 17"/>
                <a:gd name="T1" fmla="*/ 18 h 18"/>
                <a:gd name="T2" fmla="*/ 3 w 17"/>
                <a:gd name="T3" fmla="*/ 17 h 18"/>
                <a:gd name="T4" fmla="*/ 16 w 17"/>
                <a:gd name="T5" fmla="*/ 3 h 18"/>
                <a:gd name="T6" fmla="*/ 17 w 17"/>
                <a:gd name="T7" fmla="*/ 1 h 18"/>
                <a:gd name="T8" fmla="*/ 15 w 17"/>
                <a:gd name="T9" fmla="*/ 0 h 18"/>
                <a:gd name="T10" fmla="*/ 0 w 17"/>
                <a:gd name="T11" fmla="*/ 16 h 18"/>
                <a:gd name="T12" fmla="*/ 1 w 17"/>
                <a:gd name="T13" fmla="*/ 18 h 18"/>
                <a:gd name="T14" fmla="*/ 1 w 17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1" y="18"/>
                  </a:moveTo>
                  <a:cubicBezTo>
                    <a:pt x="2" y="18"/>
                    <a:pt x="3" y="18"/>
                    <a:pt x="3" y="17"/>
                  </a:cubicBezTo>
                  <a:cubicBezTo>
                    <a:pt x="6" y="7"/>
                    <a:pt x="16" y="3"/>
                    <a:pt x="16" y="3"/>
                  </a:cubicBezTo>
                  <a:cubicBezTo>
                    <a:pt x="17" y="3"/>
                    <a:pt x="17" y="2"/>
                    <a:pt x="17" y="1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5" y="0"/>
                    <a:pt x="3" y="5"/>
                    <a:pt x="0" y="16"/>
                  </a:cubicBezTo>
                  <a:cubicBezTo>
                    <a:pt x="0" y="17"/>
                    <a:pt x="0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7" name="任意多边形 57">
              <a:extLst>
                <a:ext uri="{FF2B5EF4-FFF2-40B4-BE49-F238E27FC236}">
                  <a16:creationId xmlns:a16="http://schemas.microsoft.com/office/drawing/2014/main" id="{B5346CF8-C899-4C87-ADFA-652DA364A721}"/>
                </a:ext>
              </a:extLst>
            </p:cNvPr>
            <p:cNvSpPr/>
            <p:nvPr/>
          </p:nvSpPr>
          <p:spPr bwMode="auto">
            <a:xfrm>
              <a:off x="7895258" y="2862560"/>
              <a:ext cx="26988" cy="22225"/>
            </a:xfrm>
            <a:custGeom>
              <a:avLst/>
              <a:gdLst>
                <a:gd name="T0" fmla="*/ 7 w 9"/>
                <a:gd name="T1" fmla="*/ 7 h 7"/>
                <a:gd name="T2" fmla="*/ 8 w 9"/>
                <a:gd name="T3" fmla="*/ 7 h 7"/>
                <a:gd name="T4" fmla="*/ 8 w 9"/>
                <a:gd name="T5" fmla="*/ 5 h 7"/>
                <a:gd name="T6" fmla="*/ 2 w 9"/>
                <a:gd name="T7" fmla="*/ 0 h 7"/>
                <a:gd name="T8" fmla="*/ 0 w 9"/>
                <a:gd name="T9" fmla="*/ 1 h 7"/>
                <a:gd name="T10" fmla="*/ 1 w 9"/>
                <a:gd name="T11" fmla="*/ 3 h 7"/>
                <a:gd name="T12" fmla="*/ 6 w 9"/>
                <a:gd name="T13" fmla="*/ 7 h 7"/>
                <a:gd name="T14" fmla="*/ 7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cubicBezTo>
                    <a:pt x="7" y="7"/>
                    <a:pt x="8" y="7"/>
                    <a:pt x="8" y="7"/>
                  </a:cubicBezTo>
                  <a:cubicBezTo>
                    <a:pt x="9" y="7"/>
                    <a:pt x="9" y="6"/>
                    <a:pt x="8" y="5"/>
                  </a:cubicBezTo>
                  <a:cubicBezTo>
                    <a:pt x="8" y="5"/>
                    <a:pt x="6" y="2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4" y="4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8" name="任意多边形 58">
              <a:extLst>
                <a:ext uri="{FF2B5EF4-FFF2-40B4-BE49-F238E27FC236}">
                  <a16:creationId xmlns:a16="http://schemas.microsoft.com/office/drawing/2014/main" id="{3F24EADA-307C-48BA-8406-0C2FD4DB0A04}"/>
                </a:ext>
              </a:extLst>
            </p:cNvPr>
            <p:cNvSpPr/>
            <p:nvPr/>
          </p:nvSpPr>
          <p:spPr bwMode="auto">
            <a:xfrm>
              <a:off x="7655546" y="3016547"/>
              <a:ext cx="144463" cy="158750"/>
            </a:xfrm>
            <a:custGeom>
              <a:avLst/>
              <a:gdLst>
                <a:gd name="T0" fmla="*/ 47 w 47"/>
                <a:gd name="T1" fmla="*/ 0 h 52"/>
                <a:gd name="T2" fmla="*/ 47 w 47"/>
                <a:gd name="T3" fmla="*/ 32 h 52"/>
                <a:gd name="T4" fmla="*/ 18 w 47"/>
                <a:gd name="T5" fmla="*/ 52 h 52"/>
                <a:gd name="T6" fmla="*/ 0 w 47"/>
                <a:gd name="T7" fmla="*/ 34 h 52"/>
                <a:gd name="T8" fmla="*/ 0 w 47"/>
                <a:gd name="T9" fmla="*/ 2 h 52"/>
                <a:gd name="T10" fmla="*/ 47 w 47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52">
                  <a:moveTo>
                    <a:pt x="47" y="0"/>
                  </a:move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39" y="52"/>
                    <a:pt x="18" y="52"/>
                  </a:cubicBezTo>
                  <a:cubicBezTo>
                    <a:pt x="5" y="52"/>
                    <a:pt x="0" y="34"/>
                    <a:pt x="0" y="34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9" name="任意多边形 59">
              <a:extLst>
                <a:ext uri="{FF2B5EF4-FFF2-40B4-BE49-F238E27FC236}">
                  <a16:creationId xmlns:a16="http://schemas.microsoft.com/office/drawing/2014/main" id="{FC31D491-F182-43AF-9A8E-C9E1ACB5D5E6}"/>
                </a:ext>
              </a:extLst>
            </p:cNvPr>
            <p:cNvSpPr/>
            <p:nvPr/>
          </p:nvSpPr>
          <p:spPr bwMode="auto">
            <a:xfrm>
              <a:off x="7655546" y="3016547"/>
              <a:ext cx="144463" cy="82550"/>
            </a:xfrm>
            <a:custGeom>
              <a:avLst/>
              <a:gdLst>
                <a:gd name="T0" fmla="*/ 47 w 47"/>
                <a:gd name="T1" fmla="*/ 0 h 27"/>
                <a:gd name="T2" fmla="*/ 47 w 47"/>
                <a:gd name="T3" fmla="*/ 14 h 27"/>
                <a:gd name="T4" fmla="*/ 0 w 47"/>
                <a:gd name="T5" fmla="*/ 23 h 27"/>
                <a:gd name="T6" fmla="*/ 0 w 47"/>
                <a:gd name="T7" fmla="*/ 2 h 27"/>
                <a:gd name="T8" fmla="*/ 47 w 4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7">
                  <a:moveTo>
                    <a:pt x="47" y="0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39" y="24"/>
                    <a:pt x="23" y="27"/>
                    <a:pt x="0" y="23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0" name="任意多边形 60">
              <a:extLst>
                <a:ext uri="{FF2B5EF4-FFF2-40B4-BE49-F238E27FC236}">
                  <a16:creationId xmlns:a16="http://schemas.microsoft.com/office/drawing/2014/main" id="{B3A8863C-80B4-4784-AD05-9B182FA13E58}"/>
                </a:ext>
              </a:extLst>
            </p:cNvPr>
            <p:cNvSpPr/>
            <p:nvPr/>
          </p:nvSpPr>
          <p:spPr bwMode="auto">
            <a:xfrm>
              <a:off x="7547596" y="2618085"/>
              <a:ext cx="358775" cy="493713"/>
            </a:xfrm>
            <a:custGeom>
              <a:avLst/>
              <a:gdLst>
                <a:gd name="T0" fmla="*/ 1 w 117"/>
                <a:gd name="T1" fmla="*/ 68 h 161"/>
                <a:gd name="T2" fmla="*/ 4 w 117"/>
                <a:gd name="T3" fmla="*/ 89 h 161"/>
                <a:gd name="T4" fmla="*/ 39 w 117"/>
                <a:gd name="T5" fmla="*/ 144 h 161"/>
                <a:gd name="T6" fmla="*/ 110 w 117"/>
                <a:gd name="T7" fmla="*/ 97 h 161"/>
                <a:gd name="T8" fmla="*/ 112 w 117"/>
                <a:gd name="T9" fmla="*/ 88 h 161"/>
                <a:gd name="T10" fmla="*/ 115 w 117"/>
                <a:gd name="T11" fmla="*/ 69 h 161"/>
                <a:gd name="T12" fmla="*/ 117 w 117"/>
                <a:gd name="T13" fmla="*/ 47 h 161"/>
                <a:gd name="T14" fmla="*/ 95 w 117"/>
                <a:gd name="T15" fmla="*/ 14 h 161"/>
                <a:gd name="T16" fmla="*/ 18 w 117"/>
                <a:gd name="T17" fmla="*/ 16 h 161"/>
                <a:gd name="T18" fmla="*/ 0 w 117"/>
                <a:gd name="T19" fmla="*/ 45 h 161"/>
                <a:gd name="T20" fmla="*/ 1 w 117"/>
                <a:gd name="T21" fmla="*/ 6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61">
                  <a:moveTo>
                    <a:pt x="1" y="68"/>
                  </a:moveTo>
                  <a:cubicBezTo>
                    <a:pt x="2" y="75"/>
                    <a:pt x="2" y="82"/>
                    <a:pt x="4" y="89"/>
                  </a:cubicBezTo>
                  <a:cubicBezTo>
                    <a:pt x="8" y="113"/>
                    <a:pt x="18" y="137"/>
                    <a:pt x="39" y="144"/>
                  </a:cubicBezTo>
                  <a:cubicBezTo>
                    <a:pt x="86" y="161"/>
                    <a:pt x="104" y="120"/>
                    <a:pt x="110" y="97"/>
                  </a:cubicBezTo>
                  <a:cubicBezTo>
                    <a:pt x="111" y="94"/>
                    <a:pt x="112" y="91"/>
                    <a:pt x="112" y="88"/>
                  </a:cubicBezTo>
                  <a:cubicBezTo>
                    <a:pt x="113" y="82"/>
                    <a:pt x="114" y="76"/>
                    <a:pt x="115" y="69"/>
                  </a:cubicBezTo>
                  <a:cubicBezTo>
                    <a:pt x="116" y="62"/>
                    <a:pt x="116" y="54"/>
                    <a:pt x="117" y="47"/>
                  </a:cubicBezTo>
                  <a:cubicBezTo>
                    <a:pt x="117" y="32"/>
                    <a:pt x="109" y="19"/>
                    <a:pt x="95" y="14"/>
                  </a:cubicBezTo>
                  <a:cubicBezTo>
                    <a:pt x="75" y="6"/>
                    <a:pt x="46" y="0"/>
                    <a:pt x="18" y="16"/>
                  </a:cubicBezTo>
                  <a:cubicBezTo>
                    <a:pt x="7" y="22"/>
                    <a:pt x="1" y="33"/>
                    <a:pt x="0" y="45"/>
                  </a:cubicBezTo>
                  <a:cubicBezTo>
                    <a:pt x="0" y="52"/>
                    <a:pt x="0" y="60"/>
                    <a:pt x="1" y="68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1" name="任意多边形 61">
              <a:extLst>
                <a:ext uri="{FF2B5EF4-FFF2-40B4-BE49-F238E27FC236}">
                  <a16:creationId xmlns:a16="http://schemas.microsoft.com/office/drawing/2014/main" id="{D43A681E-E397-4252-9700-971061417CF1}"/>
                </a:ext>
              </a:extLst>
            </p:cNvPr>
            <p:cNvSpPr/>
            <p:nvPr/>
          </p:nvSpPr>
          <p:spPr bwMode="auto">
            <a:xfrm>
              <a:off x="7666658" y="2954635"/>
              <a:ext cx="111125" cy="52388"/>
            </a:xfrm>
            <a:custGeom>
              <a:avLst/>
              <a:gdLst>
                <a:gd name="T0" fmla="*/ 36 w 36"/>
                <a:gd name="T1" fmla="*/ 0 h 17"/>
                <a:gd name="T2" fmla="*/ 18 w 36"/>
                <a:gd name="T3" fmla="*/ 17 h 17"/>
                <a:gd name="T4" fmla="*/ 0 w 36"/>
                <a:gd name="T5" fmla="*/ 0 h 17"/>
                <a:gd name="T6" fmla="*/ 36 w 36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7">
                  <a:moveTo>
                    <a:pt x="36" y="0"/>
                  </a:moveTo>
                  <a:cubicBezTo>
                    <a:pt x="34" y="6"/>
                    <a:pt x="31" y="17"/>
                    <a:pt x="18" y="17"/>
                  </a:cubicBezTo>
                  <a:cubicBezTo>
                    <a:pt x="5" y="17"/>
                    <a:pt x="1" y="7"/>
                    <a:pt x="0" y="0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2" name="任意多边形 62">
              <a:extLst>
                <a:ext uri="{FF2B5EF4-FFF2-40B4-BE49-F238E27FC236}">
                  <a16:creationId xmlns:a16="http://schemas.microsoft.com/office/drawing/2014/main" id="{19AEF0EF-DD79-4CA2-B998-95B48A20FF19}"/>
                </a:ext>
              </a:extLst>
            </p:cNvPr>
            <p:cNvSpPr/>
            <p:nvPr/>
          </p:nvSpPr>
          <p:spPr bwMode="auto">
            <a:xfrm>
              <a:off x="7550771" y="2826047"/>
              <a:ext cx="349250" cy="285750"/>
            </a:xfrm>
            <a:custGeom>
              <a:avLst/>
              <a:gdLst>
                <a:gd name="T0" fmla="*/ 0 w 114"/>
                <a:gd name="T1" fmla="*/ 0 h 93"/>
                <a:gd name="T2" fmla="*/ 3 w 114"/>
                <a:gd name="T3" fmla="*/ 21 h 93"/>
                <a:gd name="T4" fmla="*/ 38 w 114"/>
                <a:gd name="T5" fmla="*/ 76 h 93"/>
                <a:gd name="T6" fmla="*/ 109 w 114"/>
                <a:gd name="T7" fmla="*/ 29 h 93"/>
                <a:gd name="T8" fmla="*/ 111 w 114"/>
                <a:gd name="T9" fmla="*/ 20 h 93"/>
                <a:gd name="T10" fmla="*/ 114 w 114"/>
                <a:gd name="T11" fmla="*/ 1 h 93"/>
                <a:gd name="T12" fmla="*/ 107 w 114"/>
                <a:gd name="T13" fmla="*/ 1 h 93"/>
                <a:gd name="T14" fmla="*/ 95 w 114"/>
                <a:gd name="T15" fmla="*/ 37 h 93"/>
                <a:gd name="T16" fmla="*/ 62 w 114"/>
                <a:gd name="T17" fmla="*/ 32 h 93"/>
                <a:gd name="T18" fmla="*/ 62 w 114"/>
                <a:gd name="T19" fmla="*/ 32 h 93"/>
                <a:gd name="T20" fmla="*/ 57 w 114"/>
                <a:gd name="T21" fmla="*/ 33 h 93"/>
                <a:gd name="T22" fmla="*/ 52 w 114"/>
                <a:gd name="T23" fmla="*/ 32 h 93"/>
                <a:gd name="T24" fmla="*/ 19 w 114"/>
                <a:gd name="T25" fmla="*/ 36 h 93"/>
                <a:gd name="T26" fmla="*/ 6 w 114"/>
                <a:gd name="T27" fmla="*/ 1 h 93"/>
                <a:gd name="T28" fmla="*/ 0 w 114"/>
                <a:gd name="T29" fmla="*/ 0 h 93"/>
                <a:gd name="T30" fmla="*/ 57 w 114"/>
                <a:gd name="T31" fmla="*/ 38 h 93"/>
                <a:gd name="T32" fmla="*/ 83 w 114"/>
                <a:gd name="T33" fmla="*/ 51 h 93"/>
                <a:gd name="T34" fmla="*/ 74 w 114"/>
                <a:gd name="T35" fmla="*/ 57 h 93"/>
                <a:gd name="T36" fmla="*/ 56 w 114"/>
                <a:gd name="T37" fmla="*/ 62 h 93"/>
                <a:gd name="T38" fmla="*/ 38 w 114"/>
                <a:gd name="T39" fmla="*/ 57 h 93"/>
                <a:gd name="T40" fmla="*/ 32 w 114"/>
                <a:gd name="T41" fmla="*/ 52 h 93"/>
                <a:gd name="T42" fmla="*/ 32 w 114"/>
                <a:gd name="T43" fmla="*/ 52 h 93"/>
                <a:gd name="T44" fmla="*/ 32 w 114"/>
                <a:gd name="T45" fmla="*/ 52 h 93"/>
                <a:gd name="T46" fmla="*/ 57 w 114"/>
                <a:gd name="T47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4" h="93">
                  <a:moveTo>
                    <a:pt x="0" y="0"/>
                  </a:moveTo>
                  <a:cubicBezTo>
                    <a:pt x="1" y="7"/>
                    <a:pt x="1" y="14"/>
                    <a:pt x="3" y="21"/>
                  </a:cubicBezTo>
                  <a:cubicBezTo>
                    <a:pt x="7" y="45"/>
                    <a:pt x="17" y="69"/>
                    <a:pt x="38" y="76"/>
                  </a:cubicBezTo>
                  <a:cubicBezTo>
                    <a:pt x="85" y="93"/>
                    <a:pt x="103" y="52"/>
                    <a:pt x="109" y="29"/>
                  </a:cubicBezTo>
                  <a:cubicBezTo>
                    <a:pt x="110" y="26"/>
                    <a:pt x="111" y="23"/>
                    <a:pt x="111" y="20"/>
                  </a:cubicBezTo>
                  <a:cubicBezTo>
                    <a:pt x="112" y="14"/>
                    <a:pt x="113" y="8"/>
                    <a:pt x="114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6" y="6"/>
                    <a:pt x="98" y="33"/>
                    <a:pt x="95" y="37"/>
                  </a:cubicBezTo>
                  <a:cubicBezTo>
                    <a:pt x="90" y="24"/>
                    <a:pt x="62" y="32"/>
                    <a:pt x="62" y="32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1" y="33"/>
                    <a:pt x="59" y="33"/>
                    <a:pt x="57" y="33"/>
                  </a:cubicBezTo>
                  <a:cubicBezTo>
                    <a:pt x="55" y="33"/>
                    <a:pt x="54" y="33"/>
                    <a:pt x="52" y="32"/>
                  </a:cubicBezTo>
                  <a:cubicBezTo>
                    <a:pt x="52" y="32"/>
                    <a:pt x="25" y="23"/>
                    <a:pt x="19" y="36"/>
                  </a:cubicBezTo>
                  <a:cubicBezTo>
                    <a:pt x="16" y="32"/>
                    <a:pt x="8" y="4"/>
                    <a:pt x="6" y="1"/>
                  </a:cubicBezTo>
                  <a:lnTo>
                    <a:pt x="0" y="0"/>
                  </a:lnTo>
                  <a:close/>
                  <a:moveTo>
                    <a:pt x="57" y="38"/>
                  </a:moveTo>
                  <a:cubicBezTo>
                    <a:pt x="88" y="34"/>
                    <a:pt x="83" y="51"/>
                    <a:pt x="83" y="51"/>
                  </a:cubicBezTo>
                  <a:cubicBezTo>
                    <a:pt x="80" y="54"/>
                    <a:pt x="77" y="56"/>
                    <a:pt x="74" y="57"/>
                  </a:cubicBezTo>
                  <a:cubicBezTo>
                    <a:pt x="68" y="61"/>
                    <a:pt x="61" y="63"/>
                    <a:pt x="56" y="62"/>
                  </a:cubicBezTo>
                  <a:cubicBezTo>
                    <a:pt x="51" y="62"/>
                    <a:pt x="50" y="63"/>
                    <a:pt x="38" y="57"/>
                  </a:cubicBezTo>
                  <a:cubicBezTo>
                    <a:pt x="36" y="56"/>
                    <a:pt x="34" y="54"/>
                    <a:pt x="32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1" y="49"/>
                    <a:pt x="26" y="33"/>
                    <a:pt x="57" y="38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3" name="椭圆 63">
              <a:extLst>
                <a:ext uri="{FF2B5EF4-FFF2-40B4-BE49-F238E27FC236}">
                  <a16:creationId xmlns:a16="http://schemas.microsoft.com/office/drawing/2014/main" id="{8EC237DE-84EB-4385-9074-6F625AB644D4}"/>
                </a:ext>
              </a:extLst>
            </p:cNvPr>
            <p:cNvSpPr/>
            <p:nvPr/>
          </p:nvSpPr>
          <p:spPr bwMode="auto">
            <a:xfrm>
              <a:off x="7630146" y="2822872"/>
              <a:ext cx="25400" cy="39688"/>
            </a:xfrm>
            <a:prstGeom prst="ellipse">
              <a:avLst/>
            </a:pr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4" name="椭圆 64">
              <a:extLst>
                <a:ext uri="{FF2B5EF4-FFF2-40B4-BE49-F238E27FC236}">
                  <a16:creationId xmlns:a16="http://schemas.microsoft.com/office/drawing/2014/main" id="{6B61D840-74C7-47E9-9898-AA6E0B948CD0}"/>
                </a:ext>
              </a:extLst>
            </p:cNvPr>
            <p:cNvSpPr/>
            <p:nvPr/>
          </p:nvSpPr>
          <p:spPr bwMode="auto">
            <a:xfrm>
              <a:off x="7774608" y="2822872"/>
              <a:ext cx="25400" cy="36513"/>
            </a:xfrm>
            <a:prstGeom prst="ellipse">
              <a:avLst/>
            </a:pr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5" name="任意多边形 65">
              <a:extLst>
                <a:ext uri="{FF2B5EF4-FFF2-40B4-BE49-F238E27FC236}">
                  <a16:creationId xmlns:a16="http://schemas.microsoft.com/office/drawing/2014/main" id="{A795B17C-B795-42B9-B954-A80BD51CEB36}"/>
                </a:ext>
              </a:extLst>
            </p:cNvPr>
            <p:cNvSpPr/>
            <p:nvPr/>
          </p:nvSpPr>
          <p:spPr bwMode="auto">
            <a:xfrm>
              <a:off x="7593633" y="2764135"/>
              <a:ext cx="79375" cy="52388"/>
            </a:xfrm>
            <a:custGeom>
              <a:avLst/>
              <a:gdLst>
                <a:gd name="T0" fmla="*/ 0 w 26"/>
                <a:gd name="T1" fmla="*/ 10 h 17"/>
                <a:gd name="T2" fmla="*/ 26 w 26"/>
                <a:gd name="T3" fmla="*/ 2 h 17"/>
                <a:gd name="T4" fmla="*/ 26 w 26"/>
                <a:gd name="T5" fmla="*/ 8 h 17"/>
                <a:gd name="T6" fmla="*/ 2 w 26"/>
                <a:gd name="T7" fmla="*/ 17 h 17"/>
                <a:gd name="T8" fmla="*/ 0 w 26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0" y="10"/>
                  </a:moveTo>
                  <a:cubicBezTo>
                    <a:pt x="0" y="10"/>
                    <a:pt x="13" y="0"/>
                    <a:pt x="26" y="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9" y="12"/>
                    <a:pt x="2" y="17"/>
                  </a:cubicBezTo>
                  <a:cubicBezTo>
                    <a:pt x="1" y="15"/>
                    <a:pt x="0" y="13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6" name="任意多边形 66">
              <a:extLst>
                <a:ext uri="{FF2B5EF4-FFF2-40B4-BE49-F238E27FC236}">
                  <a16:creationId xmlns:a16="http://schemas.microsoft.com/office/drawing/2014/main" id="{66A60073-8EC1-4ABC-8195-A5413DF2EF96}"/>
                </a:ext>
              </a:extLst>
            </p:cNvPr>
            <p:cNvSpPr/>
            <p:nvPr/>
          </p:nvSpPr>
          <p:spPr bwMode="auto">
            <a:xfrm>
              <a:off x="7758733" y="2764135"/>
              <a:ext cx="84138" cy="52388"/>
            </a:xfrm>
            <a:custGeom>
              <a:avLst/>
              <a:gdLst>
                <a:gd name="T0" fmla="*/ 27 w 27"/>
                <a:gd name="T1" fmla="*/ 10 h 17"/>
                <a:gd name="T2" fmla="*/ 1 w 27"/>
                <a:gd name="T3" fmla="*/ 2 h 17"/>
                <a:gd name="T4" fmla="*/ 0 w 27"/>
                <a:gd name="T5" fmla="*/ 8 h 17"/>
                <a:gd name="T6" fmla="*/ 25 w 27"/>
                <a:gd name="T7" fmla="*/ 17 h 17"/>
                <a:gd name="T8" fmla="*/ 27 w 2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7">
                  <a:moveTo>
                    <a:pt x="27" y="10"/>
                  </a:moveTo>
                  <a:cubicBezTo>
                    <a:pt x="27" y="10"/>
                    <a:pt x="14" y="0"/>
                    <a:pt x="1" y="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7" y="12"/>
                    <a:pt x="25" y="17"/>
                  </a:cubicBezTo>
                  <a:cubicBezTo>
                    <a:pt x="26" y="15"/>
                    <a:pt x="27" y="13"/>
                    <a:pt x="27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7" name="任意多边形 67">
              <a:extLst>
                <a:ext uri="{FF2B5EF4-FFF2-40B4-BE49-F238E27FC236}">
                  <a16:creationId xmlns:a16="http://schemas.microsoft.com/office/drawing/2014/main" id="{C4872AD4-AA7E-4F66-B49A-351B32BC088B}"/>
                </a:ext>
              </a:extLst>
            </p:cNvPr>
            <p:cNvSpPr/>
            <p:nvPr/>
          </p:nvSpPr>
          <p:spPr bwMode="auto">
            <a:xfrm>
              <a:off x="7707933" y="2822872"/>
              <a:ext cx="39688" cy="95250"/>
            </a:xfrm>
            <a:custGeom>
              <a:avLst/>
              <a:gdLst>
                <a:gd name="T0" fmla="*/ 6 w 13"/>
                <a:gd name="T1" fmla="*/ 31 h 31"/>
                <a:gd name="T2" fmla="*/ 12 w 13"/>
                <a:gd name="T3" fmla="*/ 29 h 31"/>
                <a:gd name="T4" fmla="*/ 13 w 13"/>
                <a:gd name="T5" fmla="*/ 27 h 31"/>
                <a:gd name="T6" fmla="*/ 11 w 13"/>
                <a:gd name="T7" fmla="*/ 27 h 31"/>
                <a:gd name="T8" fmla="*/ 5 w 13"/>
                <a:gd name="T9" fmla="*/ 27 h 31"/>
                <a:gd name="T10" fmla="*/ 4 w 13"/>
                <a:gd name="T11" fmla="*/ 26 h 31"/>
                <a:gd name="T12" fmla="*/ 5 w 13"/>
                <a:gd name="T13" fmla="*/ 2 h 31"/>
                <a:gd name="T14" fmla="*/ 3 w 13"/>
                <a:gd name="T15" fmla="*/ 0 h 31"/>
                <a:gd name="T16" fmla="*/ 2 w 13"/>
                <a:gd name="T17" fmla="*/ 2 h 31"/>
                <a:gd name="T18" fmla="*/ 1 w 13"/>
                <a:gd name="T19" fmla="*/ 26 h 31"/>
                <a:gd name="T20" fmla="*/ 3 w 13"/>
                <a:gd name="T21" fmla="*/ 30 h 31"/>
                <a:gd name="T22" fmla="*/ 6 w 13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31">
                  <a:moveTo>
                    <a:pt x="6" y="31"/>
                  </a:moveTo>
                  <a:cubicBezTo>
                    <a:pt x="9" y="31"/>
                    <a:pt x="12" y="30"/>
                    <a:pt x="12" y="29"/>
                  </a:cubicBezTo>
                  <a:cubicBezTo>
                    <a:pt x="13" y="29"/>
                    <a:pt x="13" y="28"/>
                    <a:pt x="13" y="27"/>
                  </a:cubicBezTo>
                  <a:cubicBezTo>
                    <a:pt x="12" y="27"/>
                    <a:pt x="12" y="26"/>
                    <a:pt x="11" y="27"/>
                  </a:cubicBezTo>
                  <a:cubicBezTo>
                    <a:pt x="9" y="27"/>
                    <a:pt x="6" y="28"/>
                    <a:pt x="5" y="27"/>
                  </a:cubicBezTo>
                  <a:cubicBezTo>
                    <a:pt x="4" y="27"/>
                    <a:pt x="4" y="27"/>
                    <a:pt x="4" y="26"/>
                  </a:cubicBezTo>
                  <a:cubicBezTo>
                    <a:pt x="3" y="20"/>
                    <a:pt x="5" y="2"/>
                    <a:pt x="5" y="2"/>
                  </a:cubicBezTo>
                  <a:cubicBezTo>
                    <a:pt x="5" y="1"/>
                    <a:pt x="4" y="1"/>
                    <a:pt x="3" y="0"/>
                  </a:cubicBezTo>
                  <a:cubicBezTo>
                    <a:pt x="3" y="0"/>
                    <a:pt x="2" y="1"/>
                    <a:pt x="2" y="2"/>
                  </a:cubicBezTo>
                  <a:cubicBezTo>
                    <a:pt x="2" y="3"/>
                    <a:pt x="0" y="20"/>
                    <a:pt x="1" y="26"/>
                  </a:cubicBezTo>
                  <a:cubicBezTo>
                    <a:pt x="1" y="28"/>
                    <a:pt x="2" y="29"/>
                    <a:pt x="3" y="30"/>
                  </a:cubicBezTo>
                  <a:cubicBezTo>
                    <a:pt x="4" y="30"/>
                    <a:pt x="5" y="31"/>
                    <a:pt x="6" y="31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8" name="任意多边形 68">
              <a:extLst>
                <a:ext uri="{FF2B5EF4-FFF2-40B4-BE49-F238E27FC236}">
                  <a16:creationId xmlns:a16="http://schemas.microsoft.com/office/drawing/2014/main" id="{F2123C8B-DE77-47E7-856E-3129EC5DB8FC}"/>
                </a:ext>
              </a:extLst>
            </p:cNvPr>
            <p:cNvSpPr/>
            <p:nvPr/>
          </p:nvSpPr>
          <p:spPr bwMode="auto">
            <a:xfrm>
              <a:off x="7547596" y="2618085"/>
              <a:ext cx="358775" cy="211138"/>
            </a:xfrm>
            <a:custGeom>
              <a:avLst/>
              <a:gdLst>
                <a:gd name="T0" fmla="*/ 115 w 117"/>
                <a:gd name="T1" fmla="*/ 69 h 69"/>
                <a:gd name="T2" fmla="*/ 108 w 117"/>
                <a:gd name="T3" fmla="*/ 69 h 69"/>
                <a:gd name="T4" fmla="*/ 104 w 117"/>
                <a:gd name="T5" fmla="*/ 48 h 69"/>
                <a:gd name="T6" fmla="*/ 101 w 117"/>
                <a:gd name="T7" fmla="*/ 24 h 69"/>
                <a:gd name="T8" fmla="*/ 59 w 117"/>
                <a:gd name="T9" fmla="*/ 19 h 69"/>
                <a:gd name="T10" fmla="*/ 16 w 117"/>
                <a:gd name="T11" fmla="*/ 20 h 69"/>
                <a:gd name="T12" fmla="*/ 15 w 117"/>
                <a:gd name="T13" fmla="*/ 38 h 69"/>
                <a:gd name="T14" fmla="*/ 7 w 117"/>
                <a:gd name="T15" fmla="*/ 61 h 69"/>
                <a:gd name="T16" fmla="*/ 7 w 117"/>
                <a:gd name="T17" fmla="*/ 69 h 69"/>
                <a:gd name="T18" fmla="*/ 1 w 117"/>
                <a:gd name="T19" fmla="*/ 69 h 69"/>
                <a:gd name="T20" fmla="*/ 0 w 117"/>
                <a:gd name="T21" fmla="*/ 45 h 69"/>
                <a:gd name="T22" fmla="*/ 18 w 117"/>
                <a:gd name="T23" fmla="*/ 16 h 69"/>
                <a:gd name="T24" fmla="*/ 95 w 117"/>
                <a:gd name="T25" fmla="*/ 14 h 69"/>
                <a:gd name="T26" fmla="*/ 117 w 117"/>
                <a:gd name="T27" fmla="*/ 47 h 69"/>
                <a:gd name="T28" fmla="*/ 115 w 117"/>
                <a:gd name="T2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69">
                  <a:moveTo>
                    <a:pt x="115" y="69"/>
                  </a:moveTo>
                  <a:cubicBezTo>
                    <a:pt x="108" y="69"/>
                    <a:pt x="108" y="69"/>
                    <a:pt x="108" y="69"/>
                  </a:cubicBezTo>
                  <a:cubicBezTo>
                    <a:pt x="109" y="62"/>
                    <a:pt x="110" y="50"/>
                    <a:pt x="104" y="48"/>
                  </a:cubicBezTo>
                  <a:cubicBezTo>
                    <a:pt x="86" y="43"/>
                    <a:pt x="109" y="30"/>
                    <a:pt x="101" y="24"/>
                  </a:cubicBezTo>
                  <a:cubicBezTo>
                    <a:pt x="93" y="17"/>
                    <a:pt x="73" y="20"/>
                    <a:pt x="59" y="19"/>
                  </a:cubicBezTo>
                  <a:cubicBezTo>
                    <a:pt x="44" y="19"/>
                    <a:pt x="21" y="19"/>
                    <a:pt x="16" y="20"/>
                  </a:cubicBezTo>
                  <a:cubicBezTo>
                    <a:pt x="10" y="22"/>
                    <a:pt x="13" y="31"/>
                    <a:pt x="15" y="38"/>
                  </a:cubicBezTo>
                  <a:cubicBezTo>
                    <a:pt x="17" y="45"/>
                    <a:pt x="8" y="53"/>
                    <a:pt x="7" y="61"/>
                  </a:cubicBezTo>
                  <a:cubicBezTo>
                    <a:pt x="7" y="63"/>
                    <a:pt x="7" y="66"/>
                    <a:pt x="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60"/>
                    <a:pt x="0" y="52"/>
                    <a:pt x="0" y="45"/>
                  </a:cubicBezTo>
                  <a:cubicBezTo>
                    <a:pt x="1" y="33"/>
                    <a:pt x="7" y="22"/>
                    <a:pt x="18" y="16"/>
                  </a:cubicBezTo>
                  <a:cubicBezTo>
                    <a:pt x="46" y="0"/>
                    <a:pt x="75" y="6"/>
                    <a:pt x="95" y="14"/>
                  </a:cubicBezTo>
                  <a:cubicBezTo>
                    <a:pt x="109" y="19"/>
                    <a:pt x="117" y="32"/>
                    <a:pt x="117" y="47"/>
                  </a:cubicBezTo>
                  <a:cubicBezTo>
                    <a:pt x="116" y="54"/>
                    <a:pt x="116" y="62"/>
                    <a:pt x="115" y="6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9" name="任意多边形 69">
              <a:extLst>
                <a:ext uri="{FF2B5EF4-FFF2-40B4-BE49-F238E27FC236}">
                  <a16:creationId xmlns:a16="http://schemas.microsoft.com/office/drawing/2014/main" id="{EAC1EFB8-CC7C-4014-A15F-7D82D6AC87D2}"/>
                </a:ext>
              </a:extLst>
            </p:cNvPr>
            <p:cNvSpPr/>
            <p:nvPr/>
          </p:nvSpPr>
          <p:spPr bwMode="auto">
            <a:xfrm>
              <a:off x="6549058" y="3589635"/>
              <a:ext cx="2159000" cy="368300"/>
            </a:xfrm>
            <a:custGeom>
              <a:avLst/>
              <a:gdLst>
                <a:gd name="T0" fmla="*/ 703 w 703"/>
                <a:gd name="T1" fmla="*/ 81 h 120"/>
                <a:gd name="T2" fmla="*/ 687 w 703"/>
                <a:gd name="T3" fmla="*/ 73 h 120"/>
                <a:gd name="T4" fmla="*/ 540 w 703"/>
                <a:gd name="T5" fmla="*/ 22 h 120"/>
                <a:gd name="T6" fmla="*/ 288 w 703"/>
                <a:gd name="T7" fmla="*/ 11 h 120"/>
                <a:gd name="T8" fmla="*/ 120 w 703"/>
                <a:gd name="T9" fmla="*/ 55 h 120"/>
                <a:gd name="T10" fmla="*/ 0 w 703"/>
                <a:gd name="T11" fmla="*/ 83 h 120"/>
                <a:gd name="T12" fmla="*/ 0 w 703"/>
                <a:gd name="T13" fmla="*/ 116 h 120"/>
                <a:gd name="T14" fmla="*/ 131 w 703"/>
                <a:gd name="T15" fmla="*/ 86 h 120"/>
                <a:gd name="T16" fmla="*/ 534 w 703"/>
                <a:gd name="T17" fmla="*/ 54 h 120"/>
                <a:gd name="T18" fmla="*/ 703 w 703"/>
                <a:gd name="T19" fmla="*/ 120 h 120"/>
                <a:gd name="T20" fmla="*/ 703 w 703"/>
                <a:gd name="T21" fmla="*/ 8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3" h="120">
                  <a:moveTo>
                    <a:pt x="703" y="81"/>
                  </a:moveTo>
                  <a:cubicBezTo>
                    <a:pt x="697" y="78"/>
                    <a:pt x="692" y="75"/>
                    <a:pt x="687" y="73"/>
                  </a:cubicBezTo>
                  <a:cubicBezTo>
                    <a:pt x="644" y="50"/>
                    <a:pt x="594" y="33"/>
                    <a:pt x="540" y="22"/>
                  </a:cubicBezTo>
                  <a:cubicBezTo>
                    <a:pt x="450" y="3"/>
                    <a:pt x="367" y="0"/>
                    <a:pt x="288" y="11"/>
                  </a:cubicBezTo>
                  <a:cubicBezTo>
                    <a:pt x="220" y="20"/>
                    <a:pt x="167" y="39"/>
                    <a:pt x="120" y="55"/>
                  </a:cubicBezTo>
                  <a:cubicBezTo>
                    <a:pt x="74" y="71"/>
                    <a:pt x="36" y="84"/>
                    <a:pt x="0" y="83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42" y="117"/>
                    <a:pt x="83" y="102"/>
                    <a:pt x="131" y="86"/>
                  </a:cubicBezTo>
                  <a:cubicBezTo>
                    <a:pt x="223" y="54"/>
                    <a:pt x="338" y="14"/>
                    <a:pt x="534" y="54"/>
                  </a:cubicBezTo>
                  <a:cubicBezTo>
                    <a:pt x="607" y="69"/>
                    <a:pt x="662" y="94"/>
                    <a:pt x="703" y="120"/>
                  </a:cubicBezTo>
                  <a:lnTo>
                    <a:pt x="703" y="81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0" name="任意多边形 70">
              <a:extLst>
                <a:ext uri="{FF2B5EF4-FFF2-40B4-BE49-F238E27FC236}">
                  <a16:creationId xmlns:a16="http://schemas.microsoft.com/office/drawing/2014/main" id="{ABA66DB2-EDF0-41FA-A0CD-A7747D6BBAC3}"/>
                </a:ext>
              </a:extLst>
            </p:cNvPr>
            <p:cNvSpPr/>
            <p:nvPr/>
          </p:nvSpPr>
          <p:spPr bwMode="auto">
            <a:xfrm>
              <a:off x="8146083" y="3648372"/>
              <a:ext cx="196850" cy="152400"/>
            </a:xfrm>
            <a:custGeom>
              <a:avLst/>
              <a:gdLst>
                <a:gd name="T0" fmla="*/ 0 w 64"/>
                <a:gd name="T1" fmla="*/ 42 h 50"/>
                <a:gd name="T2" fmla="*/ 4 w 64"/>
                <a:gd name="T3" fmla="*/ 17 h 50"/>
                <a:gd name="T4" fmla="*/ 16 w 64"/>
                <a:gd name="T5" fmla="*/ 9 h 50"/>
                <a:gd name="T6" fmla="*/ 19 w 64"/>
                <a:gd name="T7" fmla="*/ 27 h 50"/>
                <a:gd name="T8" fmla="*/ 21 w 64"/>
                <a:gd name="T9" fmla="*/ 13 h 50"/>
                <a:gd name="T10" fmla="*/ 31 w 64"/>
                <a:gd name="T11" fmla="*/ 8 h 50"/>
                <a:gd name="T12" fmla="*/ 33 w 64"/>
                <a:gd name="T13" fmla="*/ 18 h 50"/>
                <a:gd name="T14" fmla="*/ 33 w 64"/>
                <a:gd name="T15" fmla="*/ 32 h 50"/>
                <a:gd name="T16" fmla="*/ 35 w 64"/>
                <a:gd name="T17" fmla="*/ 12 h 50"/>
                <a:gd name="T18" fmla="*/ 45 w 64"/>
                <a:gd name="T19" fmla="*/ 5 h 50"/>
                <a:gd name="T20" fmla="*/ 50 w 64"/>
                <a:gd name="T21" fmla="*/ 28 h 50"/>
                <a:gd name="T22" fmla="*/ 54 w 64"/>
                <a:gd name="T23" fmla="*/ 10 h 50"/>
                <a:gd name="T24" fmla="*/ 63 w 64"/>
                <a:gd name="T25" fmla="*/ 12 h 50"/>
                <a:gd name="T26" fmla="*/ 63 w 64"/>
                <a:gd name="T27" fmla="*/ 31 h 50"/>
                <a:gd name="T28" fmla="*/ 53 w 64"/>
                <a:gd name="T29" fmla="*/ 48 h 50"/>
                <a:gd name="T30" fmla="*/ 41 w 64"/>
                <a:gd name="T31" fmla="*/ 46 h 50"/>
                <a:gd name="T32" fmla="*/ 27 w 64"/>
                <a:gd name="T33" fmla="*/ 48 h 50"/>
                <a:gd name="T34" fmla="*/ 17 w 64"/>
                <a:gd name="T35" fmla="*/ 49 h 50"/>
                <a:gd name="T36" fmla="*/ 0 w 64"/>
                <a:gd name="T37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50">
                  <a:moveTo>
                    <a:pt x="0" y="42"/>
                  </a:moveTo>
                  <a:cubicBezTo>
                    <a:pt x="0" y="42"/>
                    <a:pt x="0" y="32"/>
                    <a:pt x="4" y="17"/>
                  </a:cubicBezTo>
                  <a:cubicBezTo>
                    <a:pt x="5" y="9"/>
                    <a:pt x="12" y="2"/>
                    <a:pt x="16" y="9"/>
                  </a:cubicBezTo>
                  <a:cubicBezTo>
                    <a:pt x="19" y="15"/>
                    <a:pt x="18" y="21"/>
                    <a:pt x="19" y="27"/>
                  </a:cubicBezTo>
                  <a:cubicBezTo>
                    <a:pt x="19" y="27"/>
                    <a:pt x="20" y="23"/>
                    <a:pt x="21" y="13"/>
                  </a:cubicBezTo>
                  <a:cubicBezTo>
                    <a:pt x="22" y="4"/>
                    <a:pt x="28" y="2"/>
                    <a:pt x="31" y="8"/>
                  </a:cubicBezTo>
                  <a:cubicBezTo>
                    <a:pt x="34" y="13"/>
                    <a:pt x="32" y="13"/>
                    <a:pt x="33" y="18"/>
                  </a:cubicBezTo>
                  <a:cubicBezTo>
                    <a:pt x="33" y="24"/>
                    <a:pt x="33" y="32"/>
                    <a:pt x="33" y="32"/>
                  </a:cubicBezTo>
                  <a:cubicBezTo>
                    <a:pt x="33" y="32"/>
                    <a:pt x="32" y="23"/>
                    <a:pt x="35" y="12"/>
                  </a:cubicBezTo>
                  <a:cubicBezTo>
                    <a:pt x="37" y="6"/>
                    <a:pt x="38" y="0"/>
                    <a:pt x="45" y="5"/>
                  </a:cubicBezTo>
                  <a:cubicBezTo>
                    <a:pt x="48" y="8"/>
                    <a:pt x="49" y="18"/>
                    <a:pt x="50" y="28"/>
                  </a:cubicBezTo>
                  <a:cubicBezTo>
                    <a:pt x="50" y="28"/>
                    <a:pt x="48" y="16"/>
                    <a:pt x="54" y="10"/>
                  </a:cubicBezTo>
                  <a:cubicBezTo>
                    <a:pt x="58" y="5"/>
                    <a:pt x="62" y="5"/>
                    <a:pt x="63" y="12"/>
                  </a:cubicBezTo>
                  <a:cubicBezTo>
                    <a:pt x="64" y="22"/>
                    <a:pt x="63" y="25"/>
                    <a:pt x="63" y="31"/>
                  </a:cubicBezTo>
                  <a:cubicBezTo>
                    <a:pt x="64" y="37"/>
                    <a:pt x="59" y="48"/>
                    <a:pt x="53" y="48"/>
                  </a:cubicBezTo>
                  <a:cubicBezTo>
                    <a:pt x="47" y="48"/>
                    <a:pt x="44" y="45"/>
                    <a:pt x="41" y="46"/>
                  </a:cubicBezTo>
                  <a:cubicBezTo>
                    <a:pt x="37" y="47"/>
                    <a:pt x="31" y="50"/>
                    <a:pt x="27" y="48"/>
                  </a:cubicBezTo>
                  <a:cubicBezTo>
                    <a:pt x="24" y="47"/>
                    <a:pt x="21" y="47"/>
                    <a:pt x="17" y="49"/>
                  </a:cubicBezTo>
                  <a:cubicBezTo>
                    <a:pt x="12" y="50"/>
                    <a:pt x="2" y="48"/>
                    <a:pt x="0" y="42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1" name="任意多边形 71">
              <a:extLst>
                <a:ext uri="{FF2B5EF4-FFF2-40B4-BE49-F238E27FC236}">
                  <a16:creationId xmlns:a16="http://schemas.microsoft.com/office/drawing/2014/main" id="{63EDE65F-3B1A-4F3F-9258-074AFE65FD35}"/>
                </a:ext>
              </a:extLst>
            </p:cNvPr>
            <p:cNvSpPr/>
            <p:nvPr/>
          </p:nvSpPr>
          <p:spPr bwMode="auto">
            <a:xfrm>
              <a:off x="7153896" y="3648372"/>
              <a:ext cx="196850" cy="152400"/>
            </a:xfrm>
            <a:custGeom>
              <a:avLst/>
              <a:gdLst>
                <a:gd name="T0" fmla="*/ 64 w 64"/>
                <a:gd name="T1" fmla="*/ 42 h 50"/>
                <a:gd name="T2" fmla="*/ 60 w 64"/>
                <a:gd name="T3" fmla="*/ 17 h 50"/>
                <a:gd name="T4" fmla="*/ 48 w 64"/>
                <a:gd name="T5" fmla="*/ 9 h 50"/>
                <a:gd name="T6" fmla="*/ 45 w 64"/>
                <a:gd name="T7" fmla="*/ 27 h 50"/>
                <a:gd name="T8" fmla="*/ 43 w 64"/>
                <a:gd name="T9" fmla="*/ 13 h 50"/>
                <a:gd name="T10" fmla="*/ 33 w 64"/>
                <a:gd name="T11" fmla="*/ 8 h 50"/>
                <a:gd name="T12" fmla="*/ 31 w 64"/>
                <a:gd name="T13" fmla="*/ 18 h 50"/>
                <a:gd name="T14" fmla="*/ 31 w 64"/>
                <a:gd name="T15" fmla="*/ 32 h 50"/>
                <a:gd name="T16" fmla="*/ 29 w 64"/>
                <a:gd name="T17" fmla="*/ 12 h 50"/>
                <a:gd name="T18" fmla="*/ 19 w 64"/>
                <a:gd name="T19" fmla="*/ 5 h 50"/>
                <a:gd name="T20" fmla="*/ 14 w 64"/>
                <a:gd name="T21" fmla="*/ 28 h 50"/>
                <a:gd name="T22" fmla="*/ 10 w 64"/>
                <a:gd name="T23" fmla="*/ 10 h 50"/>
                <a:gd name="T24" fmla="*/ 1 w 64"/>
                <a:gd name="T25" fmla="*/ 12 h 50"/>
                <a:gd name="T26" fmla="*/ 0 w 64"/>
                <a:gd name="T27" fmla="*/ 31 h 50"/>
                <a:gd name="T28" fmla="*/ 11 w 64"/>
                <a:gd name="T29" fmla="*/ 48 h 50"/>
                <a:gd name="T30" fmla="*/ 23 w 64"/>
                <a:gd name="T31" fmla="*/ 46 h 50"/>
                <a:gd name="T32" fmla="*/ 36 w 64"/>
                <a:gd name="T33" fmla="*/ 48 h 50"/>
                <a:gd name="T34" fmla="*/ 47 w 64"/>
                <a:gd name="T35" fmla="*/ 49 h 50"/>
                <a:gd name="T36" fmla="*/ 64 w 64"/>
                <a:gd name="T37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50">
                  <a:moveTo>
                    <a:pt x="64" y="42"/>
                  </a:moveTo>
                  <a:cubicBezTo>
                    <a:pt x="64" y="42"/>
                    <a:pt x="64" y="32"/>
                    <a:pt x="60" y="17"/>
                  </a:cubicBezTo>
                  <a:cubicBezTo>
                    <a:pt x="59" y="9"/>
                    <a:pt x="52" y="2"/>
                    <a:pt x="48" y="9"/>
                  </a:cubicBezTo>
                  <a:cubicBezTo>
                    <a:pt x="45" y="15"/>
                    <a:pt x="46" y="21"/>
                    <a:pt x="45" y="27"/>
                  </a:cubicBezTo>
                  <a:cubicBezTo>
                    <a:pt x="45" y="27"/>
                    <a:pt x="44" y="23"/>
                    <a:pt x="43" y="13"/>
                  </a:cubicBezTo>
                  <a:cubicBezTo>
                    <a:pt x="42" y="4"/>
                    <a:pt x="36" y="2"/>
                    <a:pt x="33" y="8"/>
                  </a:cubicBezTo>
                  <a:cubicBezTo>
                    <a:pt x="30" y="13"/>
                    <a:pt x="32" y="13"/>
                    <a:pt x="31" y="18"/>
                  </a:cubicBezTo>
                  <a:cubicBezTo>
                    <a:pt x="31" y="24"/>
                    <a:pt x="31" y="32"/>
                    <a:pt x="31" y="32"/>
                  </a:cubicBezTo>
                  <a:cubicBezTo>
                    <a:pt x="31" y="32"/>
                    <a:pt x="32" y="23"/>
                    <a:pt x="29" y="12"/>
                  </a:cubicBezTo>
                  <a:cubicBezTo>
                    <a:pt x="27" y="6"/>
                    <a:pt x="26" y="0"/>
                    <a:pt x="19" y="5"/>
                  </a:cubicBezTo>
                  <a:cubicBezTo>
                    <a:pt x="16" y="8"/>
                    <a:pt x="15" y="18"/>
                    <a:pt x="14" y="28"/>
                  </a:cubicBezTo>
                  <a:cubicBezTo>
                    <a:pt x="14" y="28"/>
                    <a:pt x="15" y="16"/>
                    <a:pt x="10" y="10"/>
                  </a:cubicBezTo>
                  <a:cubicBezTo>
                    <a:pt x="6" y="5"/>
                    <a:pt x="1" y="5"/>
                    <a:pt x="1" y="12"/>
                  </a:cubicBezTo>
                  <a:cubicBezTo>
                    <a:pt x="0" y="22"/>
                    <a:pt x="1" y="25"/>
                    <a:pt x="0" y="31"/>
                  </a:cubicBezTo>
                  <a:cubicBezTo>
                    <a:pt x="0" y="37"/>
                    <a:pt x="4" y="48"/>
                    <a:pt x="11" y="48"/>
                  </a:cubicBezTo>
                  <a:cubicBezTo>
                    <a:pt x="17" y="48"/>
                    <a:pt x="19" y="45"/>
                    <a:pt x="23" y="46"/>
                  </a:cubicBezTo>
                  <a:cubicBezTo>
                    <a:pt x="27" y="47"/>
                    <a:pt x="33" y="50"/>
                    <a:pt x="36" y="48"/>
                  </a:cubicBezTo>
                  <a:cubicBezTo>
                    <a:pt x="40" y="47"/>
                    <a:pt x="43" y="47"/>
                    <a:pt x="47" y="49"/>
                  </a:cubicBezTo>
                  <a:cubicBezTo>
                    <a:pt x="52" y="50"/>
                    <a:pt x="62" y="48"/>
                    <a:pt x="64" y="42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2" name="任意多边形 72">
              <a:extLst>
                <a:ext uri="{FF2B5EF4-FFF2-40B4-BE49-F238E27FC236}">
                  <a16:creationId xmlns:a16="http://schemas.microsoft.com/office/drawing/2014/main" id="{6532CD6B-1890-46DB-9520-1337B0267963}"/>
                </a:ext>
              </a:extLst>
            </p:cNvPr>
            <p:cNvSpPr/>
            <p:nvPr/>
          </p:nvSpPr>
          <p:spPr bwMode="auto">
            <a:xfrm>
              <a:off x="3064496" y="4837410"/>
              <a:ext cx="473075" cy="1252538"/>
            </a:xfrm>
            <a:custGeom>
              <a:avLst/>
              <a:gdLst>
                <a:gd name="T0" fmla="*/ 74 w 154"/>
                <a:gd name="T1" fmla="*/ 0 h 408"/>
                <a:gd name="T2" fmla="*/ 62 w 154"/>
                <a:gd name="T3" fmla="*/ 191 h 408"/>
                <a:gd name="T4" fmla="*/ 0 w 154"/>
                <a:gd name="T5" fmla="*/ 406 h 408"/>
                <a:gd name="T6" fmla="*/ 39 w 154"/>
                <a:gd name="T7" fmla="*/ 408 h 408"/>
                <a:gd name="T8" fmla="*/ 137 w 154"/>
                <a:gd name="T9" fmla="*/ 193 h 408"/>
                <a:gd name="T10" fmla="*/ 154 w 154"/>
                <a:gd name="T11" fmla="*/ 27 h 408"/>
                <a:gd name="T12" fmla="*/ 74 w 154"/>
                <a:gd name="T13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408">
                  <a:moveTo>
                    <a:pt x="74" y="0"/>
                  </a:moveTo>
                  <a:cubicBezTo>
                    <a:pt x="74" y="0"/>
                    <a:pt x="72" y="163"/>
                    <a:pt x="62" y="191"/>
                  </a:cubicBezTo>
                  <a:cubicBezTo>
                    <a:pt x="49" y="228"/>
                    <a:pt x="0" y="406"/>
                    <a:pt x="0" y="406"/>
                  </a:cubicBezTo>
                  <a:cubicBezTo>
                    <a:pt x="39" y="408"/>
                    <a:pt x="39" y="408"/>
                    <a:pt x="39" y="408"/>
                  </a:cubicBezTo>
                  <a:cubicBezTo>
                    <a:pt x="39" y="408"/>
                    <a:pt x="128" y="239"/>
                    <a:pt x="137" y="193"/>
                  </a:cubicBezTo>
                  <a:cubicBezTo>
                    <a:pt x="146" y="147"/>
                    <a:pt x="154" y="27"/>
                    <a:pt x="154" y="27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3" name="任意多边形 73">
              <a:extLst>
                <a:ext uri="{FF2B5EF4-FFF2-40B4-BE49-F238E27FC236}">
                  <a16:creationId xmlns:a16="http://schemas.microsoft.com/office/drawing/2014/main" id="{4B56EAA8-3BD8-49BF-9746-14CC85250720}"/>
                </a:ext>
              </a:extLst>
            </p:cNvPr>
            <p:cNvSpPr/>
            <p:nvPr/>
          </p:nvSpPr>
          <p:spPr bwMode="auto">
            <a:xfrm>
              <a:off x="3015283" y="6001047"/>
              <a:ext cx="417513" cy="287338"/>
            </a:xfrm>
            <a:custGeom>
              <a:avLst/>
              <a:gdLst>
                <a:gd name="T0" fmla="*/ 46 w 136"/>
                <a:gd name="T1" fmla="*/ 18 h 94"/>
                <a:gd name="T2" fmla="*/ 62 w 136"/>
                <a:gd name="T3" fmla="*/ 11 h 94"/>
                <a:gd name="T4" fmla="*/ 121 w 136"/>
                <a:gd name="T5" fmla="*/ 67 h 94"/>
                <a:gd name="T6" fmla="*/ 124 w 136"/>
                <a:gd name="T7" fmla="*/ 93 h 94"/>
                <a:gd name="T8" fmla="*/ 0 w 136"/>
                <a:gd name="T9" fmla="*/ 64 h 94"/>
                <a:gd name="T10" fmla="*/ 12 w 136"/>
                <a:gd name="T11" fmla="*/ 11 h 94"/>
                <a:gd name="T12" fmla="*/ 46 w 136"/>
                <a:gd name="T13" fmla="*/ 1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94">
                  <a:moveTo>
                    <a:pt x="46" y="18"/>
                  </a:moveTo>
                  <a:cubicBezTo>
                    <a:pt x="46" y="18"/>
                    <a:pt x="56" y="9"/>
                    <a:pt x="62" y="11"/>
                  </a:cubicBezTo>
                  <a:cubicBezTo>
                    <a:pt x="68" y="13"/>
                    <a:pt x="106" y="60"/>
                    <a:pt x="121" y="67"/>
                  </a:cubicBezTo>
                  <a:cubicBezTo>
                    <a:pt x="136" y="73"/>
                    <a:pt x="131" y="93"/>
                    <a:pt x="124" y="93"/>
                  </a:cubicBezTo>
                  <a:cubicBezTo>
                    <a:pt x="116" y="94"/>
                    <a:pt x="0" y="64"/>
                    <a:pt x="0" y="64"/>
                  </a:cubicBezTo>
                  <a:cubicBezTo>
                    <a:pt x="0" y="64"/>
                    <a:pt x="5" y="21"/>
                    <a:pt x="12" y="11"/>
                  </a:cubicBezTo>
                  <a:cubicBezTo>
                    <a:pt x="18" y="0"/>
                    <a:pt x="33" y="17"/>
                    <a:pt x="46" y="18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4" name="任意多边形 74">
              <a:extLst>
                <a:ext uri="{FF2B5EF4-FFF2-40B4-BE49-F238E27FC236}">
                  <a16:creationId xmlns:a16="http://schemas.microsoft.com/office/drawing/2014/main" id="{BDD8D131-E745-4CEC-AD92-30EB3E99C9C1}"/>
                </a:ext>
              </a:extLst>
            </p:cNvPr>
            <p:cNvSpPr/>
            <p:nvPr/>
          </p:nvSpPr>
          <p:spPr bwMode="auto">
            <a:xfrm>
              <a:off x="3208958" y="6101060"/>
              <a:ext cx="98425" cy="49213"/>
            </a:xfrm>
            <a:custGeom>
              <a:avLst/>
              <a:gdLst>
                <a:gd name="T0" fmla="*/ 3 w 32"/>
                <a:gd name="T1" fmla="*/ 16 h 16"/>
                <a:gd name="T2" fmla="*/ 1 w 32"/>
                <a:gd name="T3" fmla="*/ 15 h 16"/>
                <a:gd name="T4" fmla="*/ 1 w 32"/>
                <a:gd name="T5" fmla="*/ 12 h 16"/>
                <a:gd name="T6" fmla="*/ 16 w 32"/>
                <a:gd name="T7" fmla="*/ 3 h 16"/>
                <a:gd name="T8" fmla="*/ 31 w 32"/>
                <a:gd name="T9" fmla="*/ 7 h 16"/>
                <a:gd name="T10" fmla="*/ 31 w 32"/>
                <a:gd name="T11" fmla="*/ 10 h 16"/>
                <a:gd name="T12" fmla="*/ 28 w 32"/>
                <a:gd name="T13" fmla="*/ 10 h 16"/>
                <a:gd name="T14" fmla="*/ 17 w 32"/>
                <a:gd name="T15" fmla="*/ 7 h 16"/>
                <a:gd name="T16" fmla="*/ 5 w 32"/>
                <a:gd name="T17" fmla="*/ 15 h 16"/>
                <a:gd name="T18" fmla="*/ 3 w 32"/>
                <a:gd name="T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6">
                  <a:moveTo>
                    <a:pt x="3" y="16"/>
                  </a:moveTo>
                  <a:cubicBezTo>
                    <a:pt x="2" y="16"/>
                    <a:pt x="2" y="16"/>
                    <a:pt x="1" y="15"/>
                  </a:cubicBezTo>
                  <a:cubicBezTo>
                    <a:pt x="0" y="15"/>
                    <a:pt x="0" y="13"/>
                    <a:pt x="1" y="12"/>
                  </a:cubicBezTo>
                  <a:cubicBezTo>
                    <a:pt x="2" y="12"/>
                    <a:pt x="8" y="5"/>
                    <a:pt x="16" y="3"/>
                  </a:cubicBezTo>
                  <a:cubicBezTo>
                    <a:pt x="25" y="0"/>
                    <a:pt x="31" y="7"/>
                    <a:pt x="31" y="7"/>
                  </a:cubicBezTo>
                  <a:cubicBezTo>
                    <a:pt x="32" y="8"/>
                    <a:pt x="32" y="9"/>
                    <a:pt x="31" y="10"/>
                  </a:cubicBezTo>
                  <a:cubicBezTo>
                    <a:pt x="30" y="11"/>
                    <a:pt x="28" y="11"/>
                    <a:pt x="28" y="10"/>
                  </a:cubicBezTo>
                  <a:cubicBezTo>
                    <a:pt x="27" y="10"/>
                    <a:pt x="24" y="5"/>
                    <a:pt x="17" y="7"/>
                  </a:cubicBezTo>
                  <a:cubicBezTo>
                    <a:pt x="11" y="9"/>
                    <a:pt x="5" y="15"/>
                    <a:pt x="5" y="15"/>
                  </a:cubicBezTo>
                  <a:cubicBezTo>
                    <a:pt x="4" y="16"/>
                    <a:pt x="4" y="1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5" name="任意多边形 75">
              <a:extLst>
                <a:ext uri="{FF2B5EF4-FFF2-40B4-BE49-F238E27FC236}">
                  <a16:creationId xmlns:a16="http://schemas.microsoft.com/office/drawing/2014/main" id="{7AA15380-E67F-4F19-8FBC-FD22EFD7F772}"/>
                </a:ext>
              </a:extLst>
            </p:cNvPr>
            <p:cNvSpPr/>
            <p:nvPr/>
          </p:nvSpPr>
          <p:spPr bwMode="auto">
            <a:xfrm>
              <a:off x="3194671" y="6080422"/>
              <a:ext cx="96838" cy="46038"/>
            </a:xfrm>
            <a:custGeom>
              <a:avLst/>
              <a:gdLst>
                <a:gd name="T0" fmla="*/ 3 w 32"/>
                <a:gd name="T1" fmla="*/ 15 h 15"/>
                <a:gd name="T2" fmla="*/ 1 w 32"/>
                <a:gd name="T3" fmla="*/ 15 h 15"/>
                <a:gd name="T4" fmla="*/ 1 w 32"/>
                <a:gd name="T5" fmla="*/ 11 h 15"/>
                <a:gd name="T6" fmla="*/ 15 w 32"/>
                <a:gd name="T7" fmla="*/ 2 h 15"/>
                <a:gd name="T8" fmla="*/ 31 w 32"/>
                <a:gd name="T9" fmla="*/ 6 h 15"/>
                <a:gd name="T10" fmla="*/ 31 w 32"/>
                <a:gd name="T11" fmla="*/ 10 h 15"/>
                <a:gd name="T12" fmla="*/ 27 w 32"/>
                <a:gd name="T13" fmla="*/ 9 h 15"/>
                <a:gd name="T14" fmla="*/ 16 w 32"/>
                <a:gd name="T15" fmla="*/ 6 h 15"/>
                <a:gd name="T16" fmla="*/ 4 w 32"/>
                <a:gd name="T17" fmla="*/ 15 h 15"/>
                <a:gd name="T18" fmla="*/ 3 w 32"/>
                <a:gd name="T1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5">
                  <a:moveTo>
                    <a:pt x="3" y="15"/>
                  </a:moveTo>
                  <a:cubicBezTo>
                    <a:pt x="2" y="15"/>
                    <a:pt x="2" y="15"/>
                    <a:pt x="1" y="15"/>
                  </a:cubicBezTo>
                  <a:cubicBezTo>
                    <a:pt x="0" y="14"/>
                    <a:pt x="0" y="12"/>
                    <a:pt x="1" y="11"/>
                  </a:cubicBezTo>
                  <a:cubicBezTo>
                    <a:pt x="1" y="11"/>
                    <a:pt x="8" y="4"/>
                    <a:pt x="15" y="2"/>
                  </a:cubicBezTo>
                  <a:cubicBezTo>
                    <a:pt x="25" y="0"/>
                    <a:pt x="31" y="6"/>
                    <a:pt x="31" y="6"/>
                  </a:cubicBezTo>
                  <a:cubicBezTo>
                    <a:pt x="32" y="7"/>
                    <a:pt x="32" y="9"/>
                    <a:pt x="31" y="10"/>
                  </a:cubicBezTo>
                  <a:cubicBezTo>
                    <a:pt x="30" y="10"/>
                    <a:pt x="28" y="10"/>
                    <a:pt x="27" y="9"/>
                  </a:cubicBezTo>
                  <a:cubicBezTo>
                    <a:pt x="27" y="9"/>
                    <a:pt x="23" y="5"/>
                    <a:pt x="16" y="6"/>
                  </a:cubicBezTo>
                  <a:cubicBezTo>
                    <a:pt x="10" y="8"/>
                    <a:pt x="4" y="14"/>
                    <a:pt x="4" y="15"/>
                  </a:cubicBezTo>
                  <a:cubicBezTo>
                    <a:pt x="4" y="15"/>
                    <a:pt x="3" y="15"/>
                    <a:pt x="3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6" name="任意多边形 76">
              <a:extLst>
                <a:ext uri="{FF2B5EF4-FFF2-40B4-BE49-F238E27FC236}">
                  <a16:creationId xmlns:a16="http://schemas.microsoft.com/office/drawing/2014/main" id="{9CC0A41F-6D52-4FAC-BFDB-08662B29E892}"/>
                </a:ext>
              </a:extLst>
            </p:cNvPr>
            <p:cNvSpPr/>
            <p:nvPr/>
          </p:nvSpPr>
          <p:spPr bwMode="auto">
            <a:xfrm>
              <a:off x="3234358" y="6123285"/>
              <a:ext cx="98425" cy="49213"/>
            </a:xfrm>
            <a:custGeom>
              <a:avLst/>
              <a:gdLst>
                <a:gd name="T0" fmla="*/ 3 w 32"/>
                <a:gd name="T1" fmla="*/ 16 h 16"/>
                <a:gd name="T2" fmla="*/ 1 w 32"/>
                <a:gd name="T3" fmla="*/ 16 h 16"/>
                <a:gd name="T4" fmla="*/ 1 w 32"/>
                <a:gd name="T5" fmla="*/ 12 h 16"/>
                <a:gd name="T6" fmla="*/ 15 w 32"/>
                <a:gd name="T7" fmla="*/ 3 h 16"/>
                <a:gd name="T8" fmla="*/ 31 w 32"/>
                <a:gd name="T9" fmla="*/ 7 h 16"/>
                <a:gd name="T10" fmla="*/ 31 w 32"/>
                <a:gd name="T11" fmla="*/ 10 h 16"/>
                <a:gd name="T12" fmla="*/ 27 w 32"/>
                <a:gd name="T13" fmla="*/ 10 h 16"/>
                <a:gd name="T14" fmla="*/ 16 w 32"/>
                <a:gd name="T15" fmla="*/ 7 h 16"/>
                <a:gd name="T16" fmla="*/ 4 w 32"/>
                <a:gd name="T17" fmla="*/ 15 h 16"/>
                <a:gd name="T18" fmla="*/ 3 w 32"/>
                <a:gd name="T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6">
                  <a:moveTo>
                    <a:pt x="3" y="16"/>
                  </a:moveTo>
                  <a:cubicBezTo>
                    <a:pt x="2" y="16"/>
                    <a:pt x="2" y="16"/>
                    <a:pt x="1" y="16"/>
                  </a:cubicBezTo>
                  <a:cubicBezTo>
                    <a:pt x="0" y="15"/>
                    <a:pt x="0" y="13"/>
                    <a:pt x="1" y="12"/>
                  </a:cubicBezTo>
                  <a:cubicBezTo>
                    <a:pt x="1" y="12"/>
                    <a:pt x="8" y="5"/>
                    <a:pt x="15" y="3"/>
                  </a:cubicBezTo>
                  <a:cubicBezTo>
                    <a:pt x="25" y="0"/>
                    <a:pt x="31" y="7"/>
                    <a:pt x="31" y="7"/>
                  </a:cubicBezTo>
                  <a:cubicBezTo>
                    <a:pt x="32" y="8"/>
                    <a:pt x="32" y="10"/>
                    <a:pt x="31" y="10"/>
                  </a:cubicBezTo>
                  <a:cubicBezTo>
                    <a:pt x="30" y="11"/>
                    <a:pt x="28" y="11"/>
                    <a:pt x="27" y="10"/>
                  </a:cubicBezTo>
                  <a:cubicBezTo>
                    <a:pt x="27" y="10"/>
                    <a:pt x="23" y="6"/>
                    <a:pt x="16" y="7"/>
                  </a:cubicBezTo>
                  <a:cubicBezTo>
                    <a:pt x="11" y="9"/>
                    <a:pt x="4" y="15"/>
                    <a:pt x="4" y="15"/>
                  </a:cubicBezTo>
                  <a:cubicBezTo>
                    <a:pt x="4" y="16"/>
                    <a:pt x="3" y="1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7" name="任意多边形 77">
              <a:extLst>
                <a:ext uri="{FF2B5EF4-FFF2-40B4-BE49-F238E27FC236}">
                  <a16:creationId xmlns:a16="http://schemas.microsoft.com/office/drawing/2014/main" id="{6AAC36EC-E792-477D-A23E-88295B5CB6DC}"/>
                </a:ext>
              </a:extLst>
            </p:cNvPr>
            <p:cNvSpPr/>
            <p:nvPr/>
          </p:nvSpPr>
          <p:spPr bwMode="auto">
            <a:xfrm>
              <a:off x="3599483" y="4596110"/>
              <a:ext cx="346075" cy="1524000"/>
            </a:xfrm>
            <a:custGeom>
              <a:avLst/>
              <a:gdLst>
                <a:gd name="T0" fmla="*/ 113 w 113"/>
                <a:gd name="T1" fmla="*/ 0 h 497"/>
                <a:gd name="T2" fmla="*/ 83 w 113"/>
                <a:gd name="T3" fmla="*/ 237 h 497"/>
                <a:gd name="T4" fmla="*/ 39 w 113"/>
                <a:gd name="T5" fmla="*/ 487 h 497"/>
                <a:gd name="T6" fmla="*/ 0 w 113"/>
                <a:gd name="T7" fmla="*/ 491 h 497"/>
                <a:gd name="T8" fmla="*/ 27 w 113"/>
                <a:gd name="T9" fmla="*/ 65 h 497"/>
                <a:gd name="T10" fmla="*/ 113 w 113"/>
                <a:gd name="T11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497">
                  <a:moveTo>
                    <a:pt x="113" y="0"/>
                  </a:moveTo>
                  <a:cubicBezTo>
                    <a:pt x="113" y="0"/>
                    <a:pt x="96" y="153"/>
                    <a:pt x="83" y="237"/>
                  </a:cubicBezTo>
                  <a:cubicBezTo>
                    <a:pt x="66" y="354"/>
                    <a:pt x="39" y="487"/>
                    <a:pt x="39" y="487"/>
                  </a:cubicBezTo>
                  <a:cubicBezTo>
                    <a:pt x="26" y="496"/>
                    <a:pt x="13" y="497"/>
                    <a:pt x="0" y="491"/>
                  </a:cubicBezTo>
                  <a:cubicBezTo>
                    <a:pt x="27" y="65"/>
                    <a:pt x="27" y="65"/>
                    <a:pt x="27" y="65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8" name="任意多边形 78">
              <a:extLst>
                <a:ext uri="{FF2B5EF4-FFF2-40B4-BE49-F238E27FC236}">
                  <a16:creationId xmlns:a16="http://schemas.microsoft.com/office/drawing/2014/main" id="{0D17F8DA-5EAF-4F97-B85C-4B02F63CEAEF}"/>
                </a:ext>
              </a:extLst>
            </p:cNvPr>
            <p:cNvSpPr/>
            <p:nvPr/>
          </p:nvSpPr>
          <p:spPr bwMode="auto">
            <a:xfrm>
              <a:off x="3559796" y="6070897"/>
              <a:ext cx="427038" cy="227013"/>
            </a:xfrm>
            <a:custGeom>
              <a:avLst/>
              <a:gdLst>
                <a:gd name="T0" fmla="*/ 40 w 139"/>
                <a:gd name="T1" fmla="*/ 12 h 74"/>
                <a:gd name="T2" fmla="*/ 54 w 139"/>
                <a:gd name="T3" fmla="*/ 2 h 74"/>
                <a:gd name="T4" fmla="*/ 122 w 139"/>
                <a:gd name="T5" fmla="*/ 46 h 74"/>
                <a:gd name="T6" fmla="*/ 130 w 139"/>
                <a:gd name="T7" fmla="*/ 72 h 74"/>
                <a:gd name="T8" fmla="*/ 3 w 139"/>
                <a:gd name="T9" fmla="*/ 66 h 74"/>
                <a:gd name="T10" fmla="*/ 5 w 139"/>
                <a:gd name="T11" fmla="*/ 12 h 74"/>
                <a:gd name="T12" fmla="*/ 40 w 139"/>
                <a:gd name="T13" fmla="*/ 1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74">
                  <a:moveTo>
                    <a:pt x="40" y="12"/>
                  </a:moveTo>
                  <a:cubicBezTo>
                    <a:pt x="40" y="12"/>
                    <a:pt x="48" y="2"/>
                    <a:pt x="54" y="2"/>
                  </a:cubicBezTo>
                  <a:cubicBezTo>
                    <a:pt x="60" y="3"/>
                    <a:pt x="106" y="42"/>
                    <a:pt x="122" y="46"/>
                  </a:cubicBezTo>
                  <a:cubicBezTo>
                    <a:pt x="139" y="49"/>
                    <a:pt x="137" y="70"/>
                    <a:pt x="130" y="72"/>
                  </a:cubicBezTo>
                  <a:cubicBezTo>
                    <a:pt x="123" y="74"/>
                    <a:pt x="3" y="66"/>
                    <a:pt x="3" y="66"/>
                  </a:cubicBezTo>
                  <a:cubicBezTo>
                    <a:pt x="3" y="66"/>
                    <a:pt x="0" y="23"/>
                    <a:pt x="5" y="12"/>
                  </a:cubicBezTo>
                  <a:cubicBezTo>
                    <a:pt x="9" y="0"/>
                    <a:pt x="27" y="14"/>
                    <a:pt x="40" y="12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9" name="任意多边形 79">
              <a:extLst>
                <a:ext uri="{FF2B5EF4-FFF2-40B4-BE49-F238E27FC236}">
                  <a16:creationId xmlns:a16="http://schemas.microsoft.com/office/drawing/2014/main" id="{11B7D553-A987-4350-A4A7-E96A79576189}"/>
                </a:ext>
              </a:extLst>
            </p:cNvPr>
            <p:cNvSpPr/>
            <p:nvPr/>
          </p:nvSpPr>
          <p:spPr bwMode="auto">
            <a:xfrm>
              <a:off x="3750296" y="6129635"/>
              <a:ext cx="92075" cy="60325"/>
            </a:xfrm>
            <a:custGeom>
              <a:avLst/>
              <a:gdLst>
                <a:gd name="T0" fmla="*/ 3 w 30"/>
                <a:gd name="T1" fmla="*/ 20 h 20"/>
                <a:gd name="T2" fmla="*/ 1 w 30"/>
                <a:gd name="T3" fmla="*/ 20 h 20"/>
                <a:gd name="T4" fmla="*/ 1 w 30"/>
                <a:gd name="T5" fmla="*/ 17 h 20"/>
                <a:gd name="T6" fmla="*/ 13 w 30"/>
                <a:gd name="T7" fmla="*/ 5 h 20"/>
                <a:gd name="T8" fmla="*/ 29 w 30"/>
                <a:gd name="T9" fmla="*/ 6 h 20"/>
                <a:gd name="T10" fmla="*/ 29 w 30"/>
                <a:gd name="T11" fmla="*/ 9 h 20"/>
                <a:gd name="T12" fmla="*/ 26 w 30"/>
                <a:gd name="T13" fmla="*/ 9 h 20"/>
                <a:gd name="T14" fmla="*/ 15 w 30"/>
                <a:gd name="T15" fmla="*/ 9 h 20"/>
                <a:gd name="T16" fmla="*/ 4 w 30"/>
                <a:gd name="T17" fmla="*/ 19 h 20"/>
                <a:gd name="T18" fmla="*/ 3 w 30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0">
                  <a:moveTo>
                    <a:pt x="3" y="20"/>
                  </a:moveTo>
                  <a:cubicBezTo>
                    <a:pt x="3" y="20"/>
                    <a:pt x="2" y="20"/>
                    <a:pt x="1" y="20"/>
                  </a:cubicBezTo>
                  <a:cubicBezTo>
                    <a:pt x="0" y="19"/>
                    <a:pt x="0" y="18"/>
                    <a:pt x="1" y="17"/>
                  </a:cubicBezTo>
                  <a:cubicBezTo>
                    <a:pt x="1" y="16"/>
                    <a:pt x="6" y="8"/>
                    <a:pt x="13" y="5"/>
                  </a:cubicBezTo>
                  <a:cubicBezTo>
                    <a:pt x="22" y="0"/>
                    <a:pt x="29" y="6"/>
                    <a:pt x="29" y="6"/>
                  </a:cubicBezTo>
                  <a:cubicBezTo>
                    <a:pt x="30" y="7"/>
                    <a:pt x="30" y="8"/>
                    <a:pt x="29" y="9"/>
                  </a:cubicBezTo>
                  <a:cubicBezTo>
                    <a:pt x="29" y="10"/>
                    <a:pt x="27" y="10"/>
                    <a:pt x="26" y="9"/>
                  </a:cubicBezTo>
                  <a:cubicBezTo>
                    <a:pt x="26" y="9"/>
                    <a:pt x="21" y="6"/>
                    <a:pt x="15" y="9"/>
                  </a:cubicBezTo>
                  <a:cubicBezTo>
                    <a:pt x="9" y="11"/>
                    <a:pt x="5" y="19"/>
                    <a:pt x="4" y="19"/>
                  </a:cubicBezTo>
                  <a:cubicBezTo>
                    <a:pt x="4" y="19"/>
                    <a:pt x="4" y="20"/>
                    <a:pt x="3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0" name="任意多边形 80">
              <a:extLst>
                <a:ext uri="{FF2B5EF4-FFF2-40B4-BE49-F238E27FC236}">
                  <a16:creationId xmlns:a16="http://schemas.microsoft.com/office/drawing/2014/main" id="{40A17492-119A-42B8-A04D-2D96AAD15700}"/>
                </a:ext>
              </a:extLst>
            </p:cNvPr>
            <p:cNvSpPr/>
            <p:nvPr/>
          </p:nvSpPr>
          <p:spPr bwMode="auto">
            <a:xfrm>
              <a:off x="3728071" y="6110585"/>
              <a:ext cx="95250" cy="58738"/>
            </a:xfrm>
            <a:custGeom>
              <a:avLst/>
              <a:gdLst>
                <a:gd name="T0" fmla="*/ 4 w 31"/>
                <a:gd name="T1" fmla="*/ 19 h 19"/>
                <a:gd name="T2" fmla="*/ 2 w 31"/>
                <a:gd name="T3" fmla="*/ 19 h 19"/>
                <a:gd name="T4" fmla="*/ 1 w 31"/>
                <a:gd name="T5" fmla="*/ 16 h 19"/>
                <a:gd name="T6" fmla="*/ 13 w 31"/>
                <a:gd name="T7" fmla="*/ 4 h 19"/>
                <a:gd name="T8" fmla="*/ 29 w 31"/>
                <a:gd name="T9" fmla="*/ 5 h 19"/>
                <a:gd name="T10" fmla="*/ 30 w 31"/>
                <a:gd name="T11" fmla="*/ 8 h 19"/>
                <a:gd name="T12" fmla="*/ 27 w 31"/>
                <a:gd name="T13" fmla="*/ 9 h 19"/>
                <a:gd name="T14" fmla="*/ 15 w 31"/>
                <a:gd name="T15" fmla="*/ 8 h 19"/>
                <a:gd name="T16" fmla="*/ 5 w 31"/>
                <a:gd name="T17" fmla="*/ 18 h 19"/>
                <a:gd name="T18" fmla="*/ 4 w 31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19">
                  <a:moveTo>
                    <a:pt x="4" y="19"/>
                  </a:moveTo>
                  <a:cubicBezTo>
                    <a:pt x="3" y="19"/>
                    <a:pt x="2" y="19"/>
                    <a:pt x="2" y="19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1" y="16"/>
                    <a:pt x="6" y="7"/>
                    <a:pt x="13" y="4"/>
                  </a:cubicBezTo>
                  <a:cubicBezTo>
                    <a:pt x="22" y="0"/>
                    <a:pt x="29" y="5"/>
                    <a:pt x="29" y="5"/>
                  </a:cubicBezTo>
                  <a:cubicBezTo>
                    <a:pt x="30" y="6"/>
                    <a:pt x="31" y="7"/>
                    <a:pt x="30" y="8"/>
                  </a:cubicBezTo>
                  <a:cubicBezTo>
                    <a:pt x="29" y="9"/>
                    <a:pt x="28" y="10"/>
                    <a:pt x="27" y="9"/>
                  </a:cubicBezTo>
                  <a:cubicBezTo>
                    <a:pt x="26" y="9"/>
                    <a:pt x="22" y="5"/>
                    <a:pt x="15" y="8"/>
                  </a:cubicBezTo>
                  <a:cubicBezTo>
                    <a:pt x="10" y="11"/>
                    <a:pt x="5" y="18"/>
                    <a:pt x="5" y="18"/>
                  </a:cubicBezTo>
                  <a:cubicBezTo>
                    <a:pt x="5" y="19"/>
                    <a:pt x="4" y="19"/>
                    <a:pt x="4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1" name="任意多边形 81">
              <a:extLst>
                <a:ext uri="{FF2B5EF4-FFF2-40B4-BE49-F238E27FC236}">
                  <a16:creationId xmlns:a16="http://schemas.microsoft.com/office/drawing/2014/main" id="{C1B9859C-35F3-4F3F-9089-5A7A6A2ADF75}"/>
                </a:ext>
              </a:extLst>
            </p:cNvPr>
            <p:cNvSpPr/>
            <p:nvPr/>
          </p:nvSpPr>
          <p:spPr bwMode="auto">
            <a:xfrm>
              <a:off x="3777283" y="6147097"/>
              <a:ext cx="92075" cy="61913"/>
            </a:xfrm>
            <a:custGeom>
              <a:avLst/>
              <a:gdLst>
                <a:gd name="T0" fmla="*/ 3 w 30"/>
                <a:gd name="T1" fmla="*/ 19 h 20"/>
                <a:gd name="T2" fmla="*/ 1 w 30"/>
                <a:gd name="T3" fmla="*/ 19 h 20"/>
                <a:gd name="T4" fmla="*/ 1 w 30"/>
                <a:gd name="T5" fmla="*/ 16 h 20"/>
                <a:gd name="T6" fmla="*/ 13 w 30"/>
                <a:gd name="T7" fmla="*/ 4 h 20"/>
                <a:gd name="T8" fmla="*/ 29 w 30"/>
                <a:gd name="T9" fmla="*/ 5 h 20"/>
                <a:gd name="T10" fmla="*/ 29 w 30"/>
                <a:gd name="T11" fmla="*/ 9 h 20"/>
                <a:gd name="T12" fmla="*/ 26 w 30"/>
                <a:gd name="T13" fmla="*/ 9 h 20"/>
                <a:gd name="T14" fmla="*/ 15 w 30"/>
                <a:gd name="T15" fmla="*/ 8 h 20"/>
                <a:gd name="T16" fmla="*/ 5 w 30"/>
                <a:gd name="T17" fmla="*/ 18 h 20"/>
                <a:gd name="T18" fmla="*/ 3 w 30"/>
                <a:gd name="T19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0">
                  <a:moveTo>
                    <a:pt x="3" y="19"/>
                  </a:moveTo>
                  <a:cubicBezTo>
                    <a:pt x="3" y="20"/>
                    <a:pt x="2" y="20"/>
                    <a:pt x="1" y="19"/>
                  </a:cubicBezTo>
                  <a:cubicBezTo>
                    <a:pt x="0" y="19"/>
                    <a:pt x="0" y="17"/>
                    <a:pt x="1" y="16"/>
                  </a:cubicBezTo>
                  <a:cubicBezTo>
                    <a:pt x="1" y="16"/>
                    <a:pt x="6" y="7"/>
                    <a:pt x="13" y="4"/>
                  </a:cubicBezTo>
                  <a:cubicBezTo>
                    <a:pt x="22" y="0"/>
                    <a:pt x="29" y="5"/>
                    <a:pt x="29" y="5"/>
                  </a:cubicBezTo>
                  <a:cubicBezTo>
                    <a:pt x="30" y="6"/>
                    <a:pt x="30" y="8"/>
                    <a:pt x="29" y="9"/>
                  </a:cubicBezTo>
                  <a:cubicBezTo>
                    <a:pt x="29" y="10"/>
                    <a:pt x="27" y="10"/>
                    <a:pt x="26" y="9"/>
                  </a:cubicBezTo>
                  <a:cubicBezTo>
                    <a:pt x="26" y="9"/>
                    <a:pt x="21" y="5"/>
                    <a:pt x="15" y="8"/>
                  </a:cubicBezTo>
                  <a:cubicBezTo>
                    <a:pt x="9" y="11"/>
                    <a:pt x="5" y="18"/>
                    <a:pt x="5" y="18"/>
                  </a:cubicBezTo>
                  <a:cubicBezTo>
                    <a:pt x="4" y="19"/>
                    <a:pt x="4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2" name="任意多边形 82">
              <a:extLst>
                <a:ext uri="{FF2B5EF4-FFF2-40B4-BE49-F238E27FC236}">
                  <a16:creationId xmlns:a16="http://schemas.microsoft.com/office/drawing/2014/main" id="{5AE0D3D6-7A53-4C9B-816A-A14AEB14B96C}"/>
                </a:ext>
              </a:extLst>
            </p:cNvPr>
            <p:cNvSpPr/>
            <p:nvPr/>
          </p:nvSpPr>
          <p:spPr bwMode="auto">
            <a:xfrm>
              <a:off x="3937621" y="3896022"/>
              <a:ext cx="279400" cy="190500"/>
            </a:xfrm>
            <a:custGeom>
              <a:avLst/>
              <a:gdLst>
                <a:gd name="T0" fmla="*/ 90 w 91"/>
                <a:gd name="T1" fmla="*/ 13 h 62"/>
                <a:gd name="T2" fmla="*/ 82 w 91"/>
                <a:gd name="T3" fmla="*/ 34 h 62"/>
                <a:gd name="T4" fmla="*/ 32 w 91"/>
                <a:gd name="T5" fmla="*/ 56 h 62"/>
                <a:gd name="T6" fmla="*/ 8 w 91"/>
                <a:gd name="T7" fmla="*/ 19 h 62"/>
                <a:gd name="T8" fmla="*/ 0 w 91"/>
                <a:gd name="T9" fmla="*/ 0 h 62"/>
                <a:gd name="T10" fmla="*/ 46 w 91"/>
                <a:gd name="T11" fmla="*/ 2 h 62"/>
                <a:gd name="T12" fmla="*/ 90 w 91"/>
                <a:gd name="T13" fmla="*/ 4 h 62"/>
                <a:gd name="T14" fmla="*/ 90 w 91"/>
                <a:gd name="T15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" h="62">
                  <a:moveTo>
                    <a:pt x="90" y="13"/>
                  </a:moveTo>
                  <a:cubicBezTo>
                    <a:pt x="89" y="20"/>
                    <a:pt x="86" y="27"/>
                    <a:pt x="82" y="34"/>
                  </a:cubicBezTo>
                  <a:cubicBezTo>
                    <a:pt x="70" y="50"/>
                    <a:pt x="50" y="62"/>
                    <a:pt x="32" y="56"/>
                  </a:cubicBezTo>
                  <a:cubicBezTo>
                    <a:pt x="21" y="52"/>
                    <a:pt x="13" y="30"/>
                    <a:pt x="8" y="19"/>
                  </a:cubicBezTo>
                  <a:cubicBezTo>
                    <a:pt x="3" y="9"/>
                    <a:pt x="0" y="0"/>
                    <a:pt x="0" y="0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1" y="7"/>
                    <a:pt x="91" y="10"/>
                    <a:pt x="90" y="13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3" name="任意多边形 83">
              <a:extLst>
                <a:ext uri="{FF2B5EF4-FFF2-40B4-BE49-F238E27FC236}">
                  <a16:creationId xmlns:a16="http://schemas.microsoft.com/office/drawing/2014/main" id="{FDEEF898-A54F-4CD9-87AB-30EBE1F348F8}"/>
                </a:ext>
              </a:extLst>
            </p:cNvPr>
            <p:cNvSpPr/>
            <p:nvPr/>
          </p:nvSpPr>
          <p:spPr bwMode="auto">
            <a:xfrm>
              <a:off x="4043983" y="3935710"/>
              <a:ext cx="169863" cy="92075"/>
            </a:xfrm>
            <a:custGeom>
              <a:avLst/>
              <a:gdLst>
                <a:gd name="T0" fmla="*/ 55 w 55"/>
                <a:gd name="T1" fmla="*/ 0 h 30"/>
                <a:gd name="T2" fmla="*/ 47 w 55"/>
                <a:gd name="T3" fmla="*/ 21 h 30"/>
                <a:gd name="T4" fmla="*/ 8 w 55"/>
                <a:gd name="T5" fmla="*/ 21 h 30"/>
                <a:gd name="T6" fmla="*/ 4 w 55"/>
                <a:gd name="T7" fmla="*/ 4 h 30"/>
                <a:gd name="T8" fmla="*/ 55 w 55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0">
                  <a:moveTo>
                    <a:pt x="55" y="0"/>
                  </a:moveTo>
                  <a:cubicBezTo>
                    <a:pt x="54" y="7"/>
                    <a:pt x="51" y="14"/>
                    <a:pt x="47" y="21"/>
                  </a:cubicBezTo>
                  <a:cubicBezTo>
                    <a:pt x="26" y="19"/>
                    <a:pt x="18" y="30"/>
                    <a:pt x="8" y="21"/>
                  </a:cubicBezTo>
                  <a:cubicBezTo>
                    <a:pt x="0" y="15"/>
                    <a:pt x="4" y="4"/>
                    <a:pt x="4" y="4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4" name="任意多边形 84">
              <a:extLst>
                <a:ext uri="{FF2B5EF4-FFF2-40B4-BE49-F238E27FC236}">
                  <a16:creationId xmlns:a16="http://schemas.microsoft.com/office/drawing/2014/main" id="{5152C473-404F-46C0-B06F-21A1BA7EE5BF}"/>
                </a:ext>
              </a:extLst>
            </p:cNvPr>
            <p:cNvSpPr/>
            <p:nvPr/>
          </p:nvSpPr>
          <p:spPr bwMode="auto">
            <a:xfrm>
              <a:off x="3937621" y="3896022"/>
              <a:ext cx="149225" cy="58738"/>
            </a:xfrm>
            <a:custGeom>
              <a:avLst/>
              <a:gdLst>
                <a:gd name="T0" fmla="*/ 49 w 49"/>
                <a:gd name="T1" fmla="*/ 14 h 19"/>
                <a:gd name="T2" fmla="*/ 8 w 49"/>
                <a:gd name="T3" fmla="*/ 19 h 19"/>
                <a:gd name="T4" fmla="*/ 0 w 49"/>
                <a:gd name="T5" fmla="*/ 0 h 19"/>
                <a:gd name="T6" fmla="*/ 46 w 49"/>
                <a:gd name="T7" fmla="*/ 2 h 19"/>
                <a:gd name="T8" fmla="*/ 49 w 49"/>
                <a:gd name="T9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9">
                  <a:moveTo>
                    <a:pt x="49" y="14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3" y="9"/>
                    <a:pt x="0" y="0"/>
                    <a:pt x="0" y="0"/>
                  </a:cubicBezTo>
                  <a:cubicBezTo>
                    <a:pt x="46" y="2"/>
                    <a:pt x="46" y="2"/>
                    <a:pt x="46" y="2"/>
                  </a:cubicBezTo>
                  <a:lnTo>
                    <a:pt x="49" y="14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5" name="任意多边形 85">
              <a:extLst>
                <a:ext uri="{FF2B5EF4-FFF2-40B4-BE49-F238E27FC236}">
                  <a16:creationId xmlns:a16="http://schemas.microsoft.com/office/drawing/2014/main" id="{5980DE82-9F7A-4216-9DC0-4BB534CD15D0}"/>
                </a:ext>
              </a:extLst>
            </p:cNvPr>
            <p:cNvSpPr/>
            <p:nvPr/>
          </p:nvSpPr>
          <p:spPr bwMode="auto">
            <a:xfrm>
              <a:off x="3823321" y="3243560"/>
              <a:ext cx="246063" cy="639763"/>
            </a:xfrm>
            <a:custGeom>
              <a:avLst/>
              <a:gdLst>
                <a:gd name="T0" fmla="*/ 80 w 80"/>
                <a:gd name="T1" fmla="*/ 209 h 209"/>
                <a:gd name="T2" fmla="*/ 37 w 80"/>
                <a:gd name="T3" fmla="*/ 208 h 209"/>
                <a:gd name="T4" fmla="*/ 17 w 80"/>
                <a:gd name="T5" fmla="*/ 149 h 209"/>
                <a:gd name="T6" fmla="*/ 0 w 80"/>
                <a:gd name="T7" fmla="*/ 109 h 209"/>
                <a:gd name="T8" fmla="*/ 16 w 80"/>
                <a:gd name="T9" fmla="*/ 0 h 209"/>
                <a:gd name="T10" fmla="*/ 56 w 80"/>
                <a:gd name="T11" fmla="*/ 125 h 209"/>
                <a:gd name="T12" fmla="*/ 80 w 80"/>
                <a:gd name="T13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209">
                  <a:moveTo>
                    <a:pt x="80" y="209"/>
                  </a:moveTo>
                  <a:cubicBezTo>
                    <a:pt x="37" y="208"/>
                    <a:pt x="37" y="208"/>
                    <a:pt x="37" y="208"/>
                  </a:cubicBezTo>
                  <a:cubicBezTo>
                    <a:pt x="17" y="149"/>
                    <a:pt x="17" y="149"/>
                    <a:pt x="17" y="149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30" y="41"/>
                    <a:pt x="44" y="83"/>
                    <a:pt x="56" y="125"/>
                  </a:cubicBezTo>
                  <a:cubicBezTo>
                    <a:pt x="64" y="153"/>
                    <a:pt x="72" y="181"/>
                    <a:pt x="80" y="209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6" name="任意多边形 86">
              <a:extLst>
                <a:ext uri="{FF2B5EF4-FFF2-40B4-BE49-F238E27FC236}">
                  <a16:creationId xmlns:a16="http://schemas.microsoft.com/office/drawing/2014/main" id="{6C2A82AF-5DDE-4ED3-A4E8-E472BDB3F90D}"/>
                </a:ext>
              </a:extLst>
            </p:cNvPr>
            <p:cNvSpPr/>
            <p:nvPr/>
          </p:nvSpPr>
          <p:spPr bwMode="auto">
            <a:xfrm>
              <a:off x="3150221" y="4165897"/>
              <a:ext cx="884238" cy="920750"/>
            </a:xfrm>
            <a:custGeom>
              <a:avLst/>
              <a:gdLst>
                <a:gd name="T0" fmla="*/ 0 w 288"/>
                <a:gd name="T1" fmla="*/ 275 h 300"/>
                <a:gd name="T2" fmla="*/ 1 w 288"/>
                <a:gd name="T3" fmla="*/ 278 h 300"/>
                <a:gd name="T4" fmla="*/ 54 w 288"/>
                <a:gd name="T5" fmla="*/ 288 h 300"/>
                <a:gd name="T6" fmla="*/ 57 w 288"/>
                <a:gd name="T7" fmla="*/ 287 h 300"/>
                <a:gd name="T8" fmla="*/ 77 w 288"/>
                <a:gd name="T9" fmla="*/ 285 h 300"/>
                <a:gd name="T10" fmla="*/ 152 w 288"/>
                <a:gd name="T11" fmla="*/ 286 h 300"/>
                <a:gd name="T12" fmla="*/ 219 w 288"/>
                <a:gd name="T13" fmla="*/ 288 h 300"/>
                <a:gd name="T14" fmla="*/ 230 w 288"/>
                <a:gd name="T15" fmla="*/ 290 h 300"/>
                <a:gd name="T16" fmla="*/ 237 w 288"/>
                <a:gd name="T17" fmla="*/ 290 h 300"/>
                <a:gd name="T18" fmla="*/ 279 w 288"/>
                <a:gd name="T19" fmla="*/ 273 h 300"/>
                <a:gd name="T20" fmla="*/ 288 w 288"/>
                <a:gd name="T21" fmla="*/ 265 h 300"/>
                <a:gd name="T22" fmla="*/ 285 w 288"/>
                <a:gd name="T23" fmla="*/ 255 h 300"/>
                <a:gd name="T24" fmla="*/ 274 w 288"/>
                <a:gd name="T25" fmla="*/ 206 h 300"/>
                <a:gd name="T26" fmla="*/ 270 w 288"/>
                <a:gd name="T27" fmla="*/ 189 h 300"/>
                <a:gd name="T28" fmla="*/ 262 w 288"/>
                <a:gd name="T29" fmla="*/ 147 h 300"/>
                <a:gd name="T30" fmla="*/ 262 w 288"/>
                <a:gd name="T31" fmla="*/ 147 h 300"/>
                <a:gd name="T32" fmla="*/ 262 w 288"/>
                <a:gd name="T33" fmla="*/ 146 h 300"/>
                <a:gd name="T34" fmla="*/ 259 w 288"/>
                <a:gd name="T35" fmla="*/ 128 h 300"/>
                <a:gd name="T36" fmla="*/ 258 w 288"/>
                <a:gd name="T37" fmla="*/ 128 h 300"/>
                <a:gd name="T38" fmla="*/ 249 w 288"/>
                <a:gd name="T39" fmla="*/ 73 h 300"/>
                <a:gd name="T40" fmla="*/ 246 w 288"/>
                <a:gd name="T41" fmla="*/ 54 h 300"/>
                <a:gd name="T42" fmla="*/ 237 w 288"/>
                <a:gd name="T43" fmla="*/ 0 h 300"/>
                <a:gd name="T44" fmla="*/ 135 w 288"/>
                <a:gd name="T45" fmla="*/ 7 h 300"/>
                <a:gd name="T46" fmla="*/ 33 w 288"/>
                <a:gd name="T47" fmla="*/ 7 h 300"/>
                <a:gd name="T48" fmla="*/ 30 w 288"/>
                <a:gd name="T49" fmla="*/ 36 h 300"/>
                <a:gd name="T50" fmla="*/ 29 w 288"/>
                <a:gd name="T51" fmla="*/ 55 h 300"/>
                <a:gd name="T52" fmla="*/ 22 w 288"/>
                <a:gd name="T53" fmla="*/ 119 h 300"/>
                <a:gd name="T54" fmla="*/ 20 w 288"/>
                <a:gd name="T55" fmla="*/ 137 h 300"/>
                <a:gd name="T56" fmla="*/ 3 w 288"/>
                <a:gd name="T57" fmla="*/ 259 h 300"/>
                <a:gd name="T58" fmla="*/ 0 w 288"/>
                <a:gd name="T59" fmla="*/ 27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8" h="300">
                  <a:moveTo>
                    <a:pt x="0" y="275"/>
                  </a:moveTo>
                  <a:cubicBezTo>
                    <a:pt x="0" y="275"/>
                    <a:pt x="0" y="276"/>
                    <a:pt x="1" y="278"/>
                  </a:cubicBezTo>
                  <a:cubicBezTo>
                    <a:pt x="5" y="284"/>
                    <a:pt x="19" y="299"/>
                    <a:pt x="54" y="288"/>
                  </a:cubicBezTo>
                  <a:cubicBezTo>
                    <a:pt x="55" y="287"/>
                    <a:pt x="56" y="287"/>
                    <a:pt x="57" y="287"/>
                  </a:cubicBezTo>
                  <a:cubicBezTo>
                    <a:pt x="65" y="285"/>
                    <a:pt x="71" y="284"/>
                    <a:pt x="77" y="285"/>
                  </a:cubicBezTo>
                  <a:cubicBezTo>
                    <a:pt x="98" y="286"/>
                    <a:pt x="110" y="300"/>
                    <a:pt x="152" y="286"/>
                  </a:cubicBezTo>
                  <a:cubicBezTo>
                    <a:pt x="190" y="274"/>
                    <a:pt x="201" y="283"/>
                    <a:pt x="219" y="288"/>
                  </a:cubicBezTo>
                  <a:cubicBezTo>
                    <a:pt x="222" y="289"/>
                    <a:pt x="226" y="290"/>
                    <a:pt x="230" y="290"/>
                  </a:cubicBezTo>
                  <a:cubicBezTo>
                    <a:pt x="233" y="290"/>
                    <a:pt x="235" y="290"/>
                    <a:pt x="237" y="290"/>
                  </a:cubicBezTo>
                  <a:cubicBezTo>
                    <a:pt x="254" y="289"/>
                    <a:pt x="269" y="280"/>
                    <a:pt x="279" y="273"/>
                  </a:cubicBezTo>
                  <a:cubicBezTo>
                    <a:pt x="284" y="268"/>
                    <a:pt x="288" y="265"/>
                    <a:pt x="288" y="265"/>
                  </a:cubicBezTo>
                  <a:cubicBezTo>
                    <a:pt x="287" y="262"/>
                    <a:pt x="286" y="259"/>
                    <a:pt x="285" y="255"/>
                  </a:cubicBezTo>
                  <a:cubicBezTo>
                    <a:pt x="281" y="241"/>
                    <a:pt x="277" y="225"/>
                    <a:pt x="274" y="206"/>
                  </a:cubicBezTo>
                  <a:cubicBezTo>
                    <a:pt x="272" y="201"/>
                    <a:pt x="271" y="195"/>
                    <a:pt x="270" y="189"/>
                  </a:cubicBezTo>
                  <a:cubicBezTo>
                    <a:pt x="267" y="176"/>
                    <a:pt x="265" y="161"/>
                    <a:pt x="262" y="147"/>
                  </a:cubicBezTo>
                  <a:cubicBezTo>
                    <a:pt x="262" y="147"/>
                    <a:pt x="262" y="147"/>
                    <a:pt x="262" y="147"/>
                  </a:cubicBezTo>
                  <a:cubicBezTo>
                    <a:pt x="262" y="147"/>
                    <a:pt x="262" y="146"/>
                    <a:pt x="262" y="146"/>
                  </a:cubicBezTo>
                  <a:cubicBezTo>
                    <a:pt x="261" y="140"/>
                    <a:pt x="260" y="134"/>
                    <a:pt x="259" y="128"/>
                  </a:cubicBezTo>
                  <a:cubicBezTo>
                    <a:pt x="259" y="128"/>
                    <a:pt x="258" y="128"/>
                    <a:pt x="258" y="128"/>
                  </a:cubicBezTo>
                  <a:cubicBezTo>
                    <a:pt x="255" y="108"/>
                    <a:pt x="252" y="90"/>
                    <a:pt x="249" y="73"/>
                  </a:cubicBezTo>
                  <a:cubicBezTo>
                    <a:pt x="248" y="67"/>
                    <a:pt x="247" y="60"/>
                    <a:pt x="246" y="54"/>
                  </a:cubicBezTo>
                  <a:cubicBezTo>
                    <a:pt x="241" y="22"/>
                    <a:pt x="237" y="0"/>
                    <a:pt x="237" y="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2" y="18"/>
                    <a:pt x="30" y="36"/>
                  </a:cubicBezTo>
                  <a:cubicBezTo>
                    <a:pt x="30" y="42"/>
                    <a:pt x="29" y="48"/>
                    <a:pt x="29" y="55"/>
                  </a:cubicBezTo>
                  <a:cubicBezTo>
                    <a:pt x="27" y="74"/>
                    <a:pt x="25" y="96"/>
                    <a:pt x="22" y="119"/>
                  </a:cubicBezTo>
                  <a:cubicBezTo>
                    <a:pt x="21" y="125"/>
                    <a:pt x="21" y="131"/>
                    <a:pt x="20" y="137"/>
                  </a:cubicBezTo>
                  <a:cubicBezTo>
                    <a:pt x="15" y="181"/>
                    <a:pt x="9" y="226"/>
                    <a:pt x="3" y="259"/>
                  </a:cubicBezTo>
                  <a:cubicBezTo>
                    <a:pt x="2" y="264"/>
                    <a:pt x="1" y="270"/>
                    <a:pt x="0" y="275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7" name="任意多边形 87">
              <a:extLst>
                <a:ext uri="{FF2B5EF4-FFF2-40B4-BE49-F238E27FC236}">
                  <a16:creationId xmlns:a16="http://schemas.microsoft.com/office/drawing/2014/main" id="{4CE95DF0-5768-4457-B225-B0B946042876}"/>
                </a:ext>
              </a:extLst>
            </p:cNvPr>
            <p:cNvSpPr/>
            <p:nvPr/>
          </p:nvSpPr>
          <p:spPr bwMode="auto">
            <a:xfrm>
              <a:off x="3810621" y="4230985"/>
              <a:ext cx="58738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20 h 20"/>
                <a:gd name="T4" fmla="*/ 19 w 19"/>
                <a:gd name="T5" fmla="*/ 10 h 20"/>
                <a:gd name="T6" fmla="*/ 9 w 19"/>
                <a:gd name="T7" fmla="*/ 1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6"/>
                    <a:pt x="4" y="20"/>
                    <a:pt x="10" y="20"/>
                  </a:cubicBezTo>
                  <a:cubicBezTo>
                    <a:pt x="15" y="20"/>
                    <a:pt x="19" y="15"/>
                    <a:pt x="19" y="10"/>
                  </a:cubicBezTo>
                  <a:cubicBezTo>
                    <a:pt x="19" y="5"/>
                    <a:pt x="14" y="0"/>
                    <a:pt x="9" y="1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8" name="任意多边形 88">
              <a:extLst>
                <a:ext uri="{FF2B5EF4-FFF2-40B4-BE49-F238E27FC236}">
                  <a16:creationId xmlns:a16="http://schemas.microsoft.com/office/drawing/2014/main" id="{272A8341-877C-4686-8790-648038CACA12}"/>
                </a:ext>
              </a:extLst>
            </p:cNvPr>
            <p:cNvSpPr/>
            <p:nvPr/>
          </p:nvSpPr>
          <p:spPr bwMode="auto">
            <a:xfrm>
              <a:off x="3740771" y="4346872"/>
              <a:ext cx="61913" cy="61913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9 w 20"/>
                <a:gd name="T7" fmla="*/ 1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20"/>
                    <a:pt x="20" y="15"/>
                    <a:pt x="19" y="10"/>
                  </a:cubicBezTo>
                  <a:cubicBezTo>
                    <a:pt x="19" y="4"/>
                    <a:pt x="15" y="0"/>
                    <a:pt x="9" y="1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9" name="任意多边形 89">
              <a:extLst>
                <a:ext uri="{FF2B5EF4-FFF2-40B4-BE49-F238E27FC236}">
                  <a16:creationId xmlns:a16="http://schemas.microsoft.com/office/drawing/2014/main" id="{920503DB-64F5-4A84-901C-906CCE0C35F0}"/>
                </a:ext>
              </a:extLst>
            </p:cNvPr>
            <p:cNvSpPr/>
            <p:nvPr/>
          </p:nvSpPr>
          <p:spPr bwMode="auto">
            <a:xfrm>
              <a:off x="3593133" y="4294485"/>
              <a:ext cx="61913" cy="58738"/>
            </a:xfrm>
            <a:custGeom>
              <a:avLst/>
              <a:gdLst>
                <a:gd name="T0" fmla="*/ 1 w 20"/>
                <a:gd name="T1" fmla="*/ 10 h 19"/>
                <a:gd name="T2" fmla="*/ 11 w 20"/>
                <a:gd name="T3" fmla="*/ 19 h 19"/>
                <a:gd name="T4" fmla="*/ 20 w 20"/>
                <a:gd name="T5" fmla="*/ 9 h 19"/>
                <a:gd name="T6" fmla="*/ 10 w 20"/>
                <a:gd name="T7" fmla="*/ 0 h 19"/>
                <a:gd name="T8" fmla="*/ 1 w 20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1" y="10"/>
                  </a:moveTo>
                  <a:cubicBezTo>
                    <a:pt x="1" y="15"/>
                    <a:pt x="5" y="19"/>
                    <a:pt x="11" y="19"/>
                  </a:cubicBezTo>
                  <a:cubicBezTo>
                    <a:pt x="16" y="19"/>
                    <a:pt x="20" y="14"/>
                    <a:pt x="20" y="9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0" name="任意多边形 90">
              <a:extLst>
                <a:ext uri="{FF2B5EF4-FFF2-40B4-BE49-F238E27FC236}">
                  <a16:creationId xmlns:a16="http://schemas.microsoft.com/office/drawing/2014/main" id="{D2CE41CD-661A-4CD6-82CB-304FA3D68579}"/>
                </a:ext>
              </a:extLst>
            </p:cNvPr>
            <p:cNvSpPr/>
            <p:nvPr/>
          </p:nvSpPr>
          <p:spPr bwMode="auto">
            <a:xfrm>
              <a:off x="3826496" y="4467522"/>
              <a:ext cx="61913" cy="60325"/>
            </a:xfrm>
            <a:custGeom>
              <a:avLst/>
              <a:gdLst>
                <a:gd name="T0" fmla="*/ 1 w 20"/>
                <a:gd name="T1" fmla="*/ 10 h 20"/>
                <a:gd name="T2" fmla="*/ 10 w 20"/>
                <a:gd name="T3" fmla="*/ 19 h 20"/>
                <a:gd name="T4" fmla="*/ 20 w 20"/>
                <a:gd name="T5" fmla="*/ 9 h 20"/>
                <a:gd name="T6" fmla="*/ 10 w 20"/>
                <a:gd name="T7" fmla="*/ 0 h 20"/>
                <a:gd name="T8" fmla="*/ 1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0"/>
                  </a:moveTo>
                  <a:cubicBezTo>
                    <a:pt x="1" y="15"/>
                    <a:pt x="5" y="20"/>
                    <a:pt x="10" y="19"/>
                  </a:cubicBezTo>
                  <a:cubicBezTo>
                    <a:pt x="16" y="19"/>
                    <a:pt x="20" y="15"/>
                    <a:pt x="20" y="9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1" name="任意多边形 91">
              <a:extLst>
                <a:ext uri="{FF2B5EF4-FFF2-40B4-BE49-F238E27FC236}">
                  <a16:creationId xmlns:a16="http://schemas.microsoft.com/office/drawing/2014/main" id="{442A8186-0FA8-46BA-BC1B-78200D7BE747}"/>
                </a:ext>
              </a:extLst>
            </p:cNvPr>
            <p:cNvSpPr/>
            <p:nvPr/>
          </p:nvSpPr>
          <p:spPr bwMode="auto">
            <a:xfrm>
              <a:off x="3648696" y="4461172"/>
              <a:ext cx="58738" cy="57150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4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2" name="任意多边形 92">
              <a:extLst>
                <a:ext uri="{FF2B5EF4-FFF2-40B4-BE49-F238E27FC236}">
                  <a16:creationId xmlns:a16="http://schemas.microsoft.com/office/drawing/2014/main" id="{1D313422-8D05-49BC-8503-FA3A0BB9283C}"/>
                </a:ext>
              </a:extLst>
            </p:cNvPr>
            <p:cNvSpPr/>
            <p:nvPr/>
          </p:nvSpPr>
          <p:spPr bwMode="auto">
            <a:xfrm>
              <a:off x="3888408" y="4332585"/>
              <a:ext cx="26988" cy="57150"/>
            </a:xfrm>
            <a:custGeom>
              <a:avLst/>
              <a:gdLst>
                <a:gd name="T0" fmla="*/ 0 w 9"/>
                <a:gd name="T1" fmla="*/ 10 h 19"/>
                <a:gd name="T2" fmla="*/ 9 w 9"/>
                <a:gd name="T3" fmla="*/ 19 h 19"/>
                <a:gd name="T4" fmla="*/ 6 w 9"/>
                <a:gd name="T5" fmla="*/ 0 h 19"/>
                <a:gd name="T6" fmla="*/ 0 w 9"/>
                <a:gd name="T7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9">
                  <a:moveTo>
                    <a:pt x="0" y="10"/>
                  </a:moveTo>
                  <a:cubicBezTo>
                    <a:pt x="0" y="15"/>
                    <a:pt x="4" y="19"/>
                    <a:pt x="9" y="19"/>
                  </a:cubicBezTo>
                  <a:cubicBezTo>
                    <a:pt x="8" y="13"/>
                    <a:pt x="7" y="6"/>
                    <a:pt x="6" y="0"/>
                  </a:cubicBezTo>
                  <a:cubicBezTo>
                    <a:pt x="2" y="2"/>
                    <a:pt x="0" y="6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3" name="任意多边形 93">
              <a:extLst>
                <a:ext uri="{FF2B5EF4-FFF2-40B4-BE49-F238E27FC236}">
                  <a16:creationId xmlns:a16="http://schemas.microsoft.com/office/drawing/2014/main" id="{4BBCE775-A8FC-4124-998F-12A3FC94EAB1}"/>
                </a:ext>
              </a:extLst>
            </p:cNvPr>
            <p:cNvSpPr/>
            <p:nvPr/>
          </p:nvSpPr>
          <p:spPr bwMode="auto">
            <a:xfrm>
              <a:off x="3359771" y="4642147"/>
              <a:ext cx="61913" cy="60325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10 w 20"/>
                <a:gd name="T7" fmla="*/ 0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19"/>
                    <a:pt x="20" y="15"/>
                    <a:pt x="19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4" name="任意多边形 94">
              <a:extLst>
                <a:ext uri="{FF2B5EF4-FFF2-40B4-BE49-F238E27FC236}">
                  <a16:creationId xmlns:a16="http://schemas.microsoft.com/office/drawing/2014/main" id="{A4E6B8EA-A2A6-42E2-ADE9-CCDFD75E6AD2}"/>
                </a:ext>
              </a:extLst>
            </p:cNvPr>
            <p:cNvSpPr/>
            <p:nvPr/>
          </p:nvSpPr>
          <p:spPr bwMode="auto">
            <a:xfrm>
              <a:off x="3369296" y="4481810"/>
              <a:ext cx="58738" cy="58738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5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5" name="任意多边形 95">
              <a:extLst>
                <a:ext uri="{FF2B5EF4-FFF2-40B4-BE49-F238E27FC236}">
                  <a16:creationId xmlns:a16="http://schemas.microsoft.com/office/drawing/2014/main" id="{4DA110F6-B9AD-403A-A4CA-B773E55F65CB}"/>
                </a:ext>
              </a:extLst>
            </p:cNvPr>
            <p:cNvSpPr/>
            <p:nvPr/>
          </p:nvSpPr>
          <p:spPr bwMode="auto">
            <a:xfrm>
              <a:off x="3212133" y="4527847"/>
              <a:ext cx="39688" cy="61913"/>
            </a:xfrm>
            <a:custGeom>
              <a:avLst/>
              <a:gdLst>
                <a:gd name="T0" fmla="*/ 0 w 13"/>
                <a:gd name="T1" fmla="*/ 19 h 20"/>
                <a:gd name="T2" fmla="*/ 4 w 13"/>
                <a:gd name="T3" fmla="*/ 20 h 20"/>
                <a:gd name="T4" fmla="*/ 13 w 13"/>
                <a:gd name="T5" fmla="*/ 10 h 20"/>
                <a:gd name="T6" fmla="*/ 3 w 13"/>
                <a:gd name="T7" fmla="*/ 1 h 20"/>
                <a:gd name="T8" fmla="*/ 2 w 13"/>
                <a:gd name="T9" fmla="*/ 1 h 20"/>
                <a:gd name="T10" fmla="*/ 0 w 13"/>
                <a:gd name="T11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9"/>
                  </a:moveTo>
                  <a:cubicBezTo>
                    <a:pt x="1" y="20"/>
                    <a:pt x="2" y="20"/>
                    <a:pt x="4" y="20"/>
                  </a:cubicBezTo>
                  <a:cubicBezTo>
                    <a:pt x="9" y="20"/>
                    <a:pt x="13" y="15"/>
                    <a:pt x="13" y="10"/>
                  </a:cubicBezTo>
                  <a:cubicBezTo>
                    <a:pt x="13" y="5"/>
                    <a:pt x="8" y="0"/>
                    <a:pt x="3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7"/>
                    <a:pt x="1" y="13"/>
                    <a:pt x="0" y="1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6" name="任意多边形 96">
              <a:extLst>
                <a:ext uri="{FF2B5EF4-FFF2-40B4-BE49-F238E27FC236}">
                  <a16:creationId xmlns:a16="http://schemas.microsoft.com/office/drawing/2014/main" id="{ECE4F3F8-F83A-41AE-AA67-2E0C1E5B3F1D}"/>
                </a:ext>
              </a:extLst>
            </p:cNvPr>
            <p:cNvSpPr/>
            <p:nvPr/>
          </p:nvSpPr>
          <p:spPr bwMode="auto">
            <a:xfrm>
              <a:off x="3347071" y="4761210"/>
              <a:ext cx="61913" cy="58738"/>
            </a:xfrm>
            <a:custGeom>
              <a:avLst/>
              <a:gdLst>
                <a:gd name="T0" fmla="*/ 0 w 20"/>
                <a:gd name="T1" fmla="*/ 10 h 19"/>
                <a:gd name="T2" fmla="*/ 10 w 20"/>
                <a:gd name="T3" fmla="*/ 19 h 19"/>
                <a:gd name="T4" fmla="*/ 20 w 20"/>
                <a:gd name="T5" fmla="*/ 9 h 19"/>
                <a:gd name="T6" fmla="*/ 10 w 20"/>
                <a:gd name="T7" fmla="*/ 0 h 19"/>
                <a:gd name="T8" fmla="*/ 0 w 20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0" y="10"/>
                  </a:moveTo>
                  <a:cubicBezTo>
                    <a:pt x="1" y="15"/>
                    <a:pt x="5" y="19"/>
                    <a:pt x="10" y="19"/>
                  </a:cubicBezTo>
                  <a:cubicBezTo>
                    <a:pt x="16" y="19"/>
                    <a:pt x="20" y="15"/>
                    <a:pt x="20" y="9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7" name="任意多边形 97">
              <a:extLst>
                <a:ext uri="{FF2B5EF4-FFF2-40B4-BE49-F238E27FC236}">
                  <a16:creationId xmlns:a16="http://schemas.microsoft.com/office/drawing/2014/main" id="{C533C63C-7AA7-4C64-BB99-B6588584637E}"/>
                </a:ext>
              </a:extLst>
            </p:cNvPr>
            <p:cNvSpPr/>
            <p:nvPr/>
          </p:nvSpPr>
          <p:spPr bwMode="auto">
            <a:xfrm>
              <a:off x="3221658" y="4718347"/>
              <a:ext cx="58738" cy="58738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4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8" name="任意多边形 98">
              <a:extLst>
                <a:ext uri="{FF2B5EF4-FFF2-40B4-BE49-F238E27FC236}">
                  <a16:creationId xmlns:a16="http://schemas.microsoft.com/office/drawing/2014/main" id="{BA0BAEA7-E600-4EB7-9855-1911E83CEC58}"/>
                </a:ext>
              </a:extLst>
            </p:cNvPr>
            <p:cNvSpPr/>
            <p:nvPr/>
          </p:nvSpPr>
          <p:spPr bwMode="auto">
            <a:xfrm>
              <a:off x="3482008" y="4816772"/>
              <a:ext cx="58738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19 h 20"/>
                <a:gd name="T4" fmla="*/ 19 w 19"/>
                <a:gd name="T5" fmla="*/ 10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6"/>
                    <a:pt x="4" y="20"/>
                    <a:pt x="10" y="19"/>
                  </a:cubicBezTo>
                  <a:cubicBezTo>
                    <a:pt x="15" y="19"/>
                    <a:pt x="19" y="15"/>
                    <a:pt x="19" y="10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9" name="任意多边形 99">
              <a:extLst>
                <a:ext uri="{FF2B5EF4-FFF2-40B4-BE49-F238E27FC236}">
                  <a16:creationId xmlns:a16="http://schemas.microsoft.com/office/drawing/2014/main" id="{E753421D-A182-43F9-887C-D385E67EE109}"/>
                </a:ext>
              </a:extLst>
            </p:cNvPr>
            <p:cNvSpPr/>
            <p:nvPr/>
          </p:nvSpPr>
          <p:spPr bwMode="auto">
            <a:xfrm>
              <a:off x="3520108" y="4945360"/>
              <a:ext cx="60325" cy="61913"/>
            </a:xfrm>
            <a:custGeom>
              <a:avLst/>
              <a:gdLst>
                <a:gd name="T0" fmla="*/ 1 w 20"/>
                <a:gd name="T1" fmla="*/ 10 h 20"/>
                <a:gd name="T2" fmla="*/ 10 w 20"/>
                <a:gd name="T3" fmla="*/ 20 h 20"/>
                <a:gd name="T4" fmla="*/ 20 w 20"/>
                <a:gd name="T5" fmla="*/ 10 h 20"/>
                <a:gd name="T6" fmla="*/ 10 w 20"/>
                <a:gd name="T7" fmla="*/ 0 h 20"/>
                <a:gd name="T8" fmla="*/ 1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0"/>
                  </a:moveTo>
                  <a:cubicBezTo>
                    <a:pt x="1" y="16"/>
                    <a:pt x="5" y="20"/>
                    <a:pt x="10" y="20"/>
                  </a:cubicBezTo>
                  <a:cubicBezTo>
                    <a:pt x="16" y="19"/>
                    <a:pt x="20" y="15"/>
                    <a:pt x="20" y="10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1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0" name="任意多边形 100">
              <a:extLst>
                <a:ext uri="{FF2B5EF4-FFF2-40B4-BE49-F238E27FC236}">
                  <a16:creationId xmlns:a16="http://schemas.microsoft.com/office/drawing/2014/main" id="{BC02B42D-C717-47DD-957E-AAC80E71CAAE}"/>
                </a:ext>
              </a:extLst>
            </p:cNvPr>
            <p:cNvSpPr/>
            <p:nvPr/>
          </p:nvSpPr>
          <p:spPr bwMode="auto">
            <a:xfrm>
              <a:off x="3820146" y="5012035"/>
              <a:ext cx="61913" cy="42863"/>
            </a:xfrm>
            <a:custGeom>
              <a:avLst/>
              <a:gdLst>
                <a:gd name="T0" fmla="*/ 0 w 20"/>
                <a:gd name="T1" fmla="*/ 10 h 14"/>
                <a:gd name="T2" fmla="*/ 1 w 20"/>
                <a:gd name="T3" fmla="*/ 12 h 14"/>
                <a:gd name="T4" fmla="*/ 12 w 20"/>
                <a:gd name="T5" fmla="*/ 14 h 14"/>
                <a:gd name="T6" fmla="*/ 19 w 20"/>
                <a:gd name="T7" fmla="*/ 14 h 14"/>
                <a:gd name="T8" fmla="*/ 20 w 20"/>
                <a:gd name="T9" fmla="*/ 10 h 14"/>
                <a:gd name="T10" fmla="*/ 10 w 20"/>
                <a:gd name="T11" fmla="*/ 0 h 14"/>
                <a:gd name="T12" fmla="*/ 0 w 20"/>
                <a:gd name="T1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4">
                  <a:moveTo>
                    <a:pt x="0" y="10"/>
                  </a:moveTo>
                  <a:cubicBezTo>
                    <a:pt x="0" y="11"/>
                    <a:pt x="1" y="11"/>
                    <a:pt x="1" y="12"/>
                  </a:cubicBezTo>
                  <a:cubicBezTo>
                    <a:pt x="4" y="13"/>
                    <a:pt x="8" y="14"/>
                    <a:pt x="12" y="14"/>
                  </a:cubicBezTo>
                  <a:cubicBezTo>
                    <a:pt x="15" y="14"/>
                    <a:pt x="17" y="14"/>
                    <a:pt x="19" y="14"/>
                  </a:cubicBezTo>
                  <a:cubicBezTo>
                    <a:pt x="19" y="13"/>
                    <a:pt x="20" y="11"/>
                    <a:pt x="20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1" name="任意多边形 101">
              <a:extLst>
                <a:ext uri="{FF2B5EF4-FFF2-40B4-BE49-F238E27FC236}">
                  <a16:creationId xmlns:a16="http://schemas.microsoft.com/office/drawing/2014/main" id="{3DB23F66-ADE5-465A-9169-8DF86C2C37EF}"/>
                </a:ext>
              </a:extLst>
            </p:cNvPr>
            <p:cNvSpPr/>
            <p:nvPr/>
          </p:nvSpPr>
          <p:spPr bwMode="auto">
            <a:xfrm>
              <a:off x="3326433" y="5012035"/>
              <a:ext cx="60325" cy="34925"/>
            </a:xfrm>
            <a:custGeom>
              <a:avLst/>
              <a:gdLst>
                <a:gd name="T0" fmla="*/ 0 w 20"/>
                <a:gd name="T1" fmla="*/ 10 h 11"/>
                <a:gd name="T2" fmla="*/ 0 w 20"/>
                <a:gd name="T3" fmla="*/ 11 h 11"/>
                <a:gd name="T4" fmla="*/ 20 w 20"/>
                <a:gd name="T5" fmla="*/ 9 h 11"/>
                <a:gd name="T6" fmla="*/ 10 w 20"/>
                <a:gd name="T7" fmla="*/ 0 h 11"/>
                <a:gd name="T8" fmla="*/ 0 w 2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1">
                  <a:moveTo>
                    <a:pt x="0" y="10"/>
                  </a:moveTo>
                  <a:cubicBezTo>
                    <a:pt x="0" y="10"/>
                    <a:pt x="0" y="11"/>
                    <a:pt x="0" y="11"/>
                  </a:cubicBezTo>
                  <a:cubicBezTo>
                    <a:pt x="8" y="9"/>
                    <a:pt x="14" y="8"/>
                    <a:pt x="20" y="9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2" name="任意多边形 102">
              <a:extLst>
                <a:ext uri="{FF2B5EF4-FFF2-40B4-BE49-F238E27FC236}">
                  <a16:creationId xmlns:a16="http://schemas.microsoft.com/office/drawing/2014/main" id="{DF71676D-D92E-43BC-AC22-95B541F8626A}"/>
                </a:ext>
              </a:extLst>
            </p:cNvPr>
            <p:cNvSpPr/>
            <p:nvPr/>
          </p:nvSpPr>
          <p:spPr bwMode="auto">
            <a:xfrm>
              <a:off x="3218483" y="4869160"/>
              <a:ext cx="61913" cy="60325"/>
            </a:xfrm>
            <a:custGeom>
              <a:avLst/>
              <a:gdLst>
                <a:gd name="T0" fmla="*/ 1 w 20"/>
                <a:gd name="T1" fmla="*/ 10 h 20"/>
                <a:gd name="T2" fmla="*/ 11 w 20"/>
                <a:gd name="T3" fmla="*/ 20 h 20"/>
                <a:gd name="T4" fmla="*/ 20 w 20"/>
                <a:gd name="T5" fmla="*/ 10 h 20"/>
                <a:gd name="T6" fmla="*/ 10 w 20"/>
                <a:gd name="T7" fmla="*/ 0 h 20"/>
                <a:gd name="T8" fmla="*/ 1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0"/>
                  </a:moveTo>
                  <a:cubicBezTo>
                    <a:pt x="1" y="16"/>
                    <a:pt x="5" y="20"/>
                    <a:pt x="11" y="20"/>
                  </a:cubicBezTo>
                  <a:cubicBezTo>
                    <a:pt x="16" y="19"/>
                    <a:pt x="20" y="15"/>
                    <a:pt x="20" y="10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1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3" name="任意多边形 103">
              <a:extLst>
                <a:ext uri="{FF2B5EF4-FFF2-40B4-BE49-F238E27FC236}">
                  <a16:creationId xmlns:a16="http://schemas.microsoft.com/office/drawing/2014/main" id="{5640FD34-D8E9-422B-8D46-2F8E5F22D844}"/>
                </a:ext>
              </a:extLst>
            </p:cNvPr>
            <p:cNvSpPr/>
            <p:nvPr/>
          </p:nvSpPr>
          <p:spPr bwMode="auto">
            <a:xfrm>
              <a:off x="3150221" y="4961235"/>
              <a:ext cx="38100" cy="57150"/>
            </a:xfrm>
            <a:custGeom>
              <a:avLst/>
              <a:gdLst>
                <a:gd name="T0" fmla="*/ 0 w 12"/>
                <a:gd name="T1" fmla="*/ 16 h 19"/>
                <a:gd name="T2" fmla="*/ 1 w 12"/>
                <a:gd name="T3" fmla="*/ 19 h 19"/>
                <a:gd name="T4" fmla="*/ 3 w 12"/>
                <a:gd name="T5" fmla="*/ 19 h 19"/>
                <a:gd name="T6" fmla="*/ 12 w 12"/>
                <a:gd name="T7" fmla="*/ 9 h 19"/>
                <a:gd name="T8" fmla="*/ 3 w 12"/>
                <a:gd name="T9" fmla="*/ 0 h 19"/>
                <a:gd name="T10" fmla="*/ 0 w 12"/>
                <a:gd name="T11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9">
                  <a:moveTo>
                    <a:pt x="0" y="16"/>
                  </a:moveTo>
                  <a:cubicBezTo>
                    <a:pt x="0" y="16"/>
                    <a:pt x="0" y="17"/>
                    <a:pt x="1" y="19"/>
                  </a:cubicBezTo>
                  <a:cubicBezTo>
                    <a:pt x="2" y="19"/>
                    <a:pt x="2" y="19"/>
                    <a:pt x="3" y="19"/>
                  </a:cubicBezTo>
                  <a:cubicBezTo>
                    <a:pt x="8" y="19"/>
                    <a:pt x="12" y="14"/>
                    <a:pt x="12" y="9"/>
                  </a:cubicBezTo>
                  <a:cubicBezTo>
                    <a:pt x="12" y="4"/>
                    <a:pt x="8" y="0"/>
                    <a:pt x="3" y="0"/>
                  </a:cubicBezTo>
                  <a:cubicBezTo>
                    <a:pt x="2" y="5"/>
                    <a:pt x="1" y="11"/>
                    <a:pt x="0" y="16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4" name="任意多边形 104">
              <a:extLst>
                <a:ext uri="{FF2B5EF4-FFF2-40B4-BE49-F238E27FC236}">
                  <a16:creationId xmlns:a16="http://schemas.microsoft.com/office/drawing/2014/main" id="{0315828B-7191-4866-8426-CF6AD989B0C4}"/>
                </a:ext>
              </a:extLst>
            </p:cNvPr>
            <p:cNvSpPr/>
            <p:nvPr/>
          </p:nvSpPr>
          <p:spPr bwMode="auto">
            <a:xfrm>
              <a:off x="3853483" y="4650085"/>
              <a:ext cx="58738" cy="61913"/>
            </a:xfrm>
            <a:custGeom>
              <a:avLst/>
              <a:gdLst>
                <a:gd name="T0" fmla="*/ 0 w 19"/>
                <a:gd name="T1" fmla="*/ 11 h 20"/>
                <a:gd name="T2" fmla="*/ 10 w 19"/>
                <a:gd name="T3" fmla="*/ 20 h 20"/>
                <a:gd name="T4" fmla="*/ 19 w 19"/>
                <a:gd name="T5" fmla="*/ 10 h 20"/>
                <a:gd name="T6" fmla="*/ 9 w 19"/>
                <a:gd name="T7" fmla="*/ 1 h 20"/>
                <a:gd name="T8" fmla="*/ 0 w 19"/>
                <a:gd name="T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1"/>
                  </a:moveTo>
                  <a:cubicBezTo>
                    <a:pt x="0" y="16"/>
                    <a:pt x="4" y="20"/>
                    <a:pt x="10" y="20"/>
                  </a:cubicBezTo>
                  <a:cubicBezTo>
                    <a:pt x="15" y="20"/>
                    <a:pt x="19" y="15"/>
                    <a:pt x="19" y="10"/>
                  </a:cubicBezTo>
                  <a:cubicBezTo>
                    <a:pt x="19" y="5"/>
                    <a:pt x="14" y="0"/>
                    <a:pt x="9" y="1"/>
                  </a:cubicBezTo>
                  <a:cubicBezTo>
                    <a:pt x="4" y="1"/>
                    <a:pt x="0" y="5"/>
                    <a:pt x="0" y="11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5" name="任意多边形 105">
              <a:extLst>
                <a:ext uri="{FF2B5EF4-FFF2-40B4-BE49-F238E27FC236}">
                  <a16:creationId xmlns:a16="http://schemas.microsoft.com/office/drawing/2014/main" id="{0E1B4C45-43BB-4994-8FEB-CF8999EF8674}"/>
                </a:ext>
              </a:extLst>
            </p:cNvPr>
            <p:cNvSpPr/>
            <p:nvPr/>
          </p:nvSpPr>
          <p:spPr bwMode="auto">
            <a:xfrm>
              <a:off x="3928096" y="4558010"/>
              <a:ext cx="26988" cy="58738"/>
            </a:xfrm>
            <a:custGeom>
              <a:avLst/>
              <a:gdLst>
                <a:gd name="T0" fmla="*/ 0 w 9"/>
                <a:gd name="T1" fmla="*/ 9 h 19"/>
                <a:gd name="T2" fmla="*/ 9 w 9"/>
                <a:gd name="T3" fmla="*/ 19 h 19"/>
                <a:gd name="T4" fmla="*/ 9 w 9"/>
                <a:gd name="T5" fmla="*/ 18 h 19"/>
                <a:gd name="T6" fmla="*/ 6 w 9"/>
                <a:gd name="T7" fmla="*/ 0 h 19"/>
                <a:gd name="T8" fmla="*/ 0 w 9"/>
                <a:gd name="T9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9">
                  <a:moveTo>
                    <a:pt x="0" y="9"/>
                  </a:moveTo>
                  <a:cubicBezTo>
                    <a:pt x="0" y="14"/>
                    <a:pt x="4" y="18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8" y="12"/>
                    <a:pt x="7" y="6"/>
                    <a:pt x="6" y="0"/>
                  </a:cubicBezTo>
                  <a:cubicBezTo>
                    <a:pt x="2" y="2"/>
                    <a:pt x="0" y="5"/>
                    <a:pt x="0" y="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6" name="任意多边形 106">
              <a:extLst>
                <a:ext uri="{FF2B5EF4-FFF2-40B4-BE49-F238E27FC236}">
                  <a16:creationId xmlns:a16="http://schemas.microsoft.com/office/drawing/2014/main" id="{AED4C32D-A4C0-46CC-8E66-B586BC89BD7F}"/>
                </a:ext>
              </a:extLst>
            </p:cNvPr>
            <p:cNvSpPr/>
            <p:nvPr/>
          </p:nvSpPr>
          <p:spPr bwMode="auto">
            <a:xfrm>
              <a:off x="3967783" y="4745335"/>
              <a:ext cx="23813" cy="52388"/>
            </a:xfrm>
            <a:custGeom>
              <a:avLst/>
              <a:gdLst>
                <a:gd name="T0" fmla="*/ 0 w 8"/>
                <a:gd name="T1" fmla="*/ 8 h 17"/>
                <a:gd name="T2" fmla="*/ 8 w 8"/>
                <a:gd name="T3" fmla="*/ 17 h 17"/>
                <a:gd name="T4" fmla="*/ 4 w 8"/>
                <a:gd name="T5" fmla="*/ 0 h 17"/>
                <a:gd name="T6" fmla="*/ 0 w 8"/>
                <a:gd name="T7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7">
                  <a:moveTo>
                    <a:pt x="0" y="8"/>
                  </a:moveTo>
                  <a:cubicBezTo>
                    <a:pt x="1" y="13"/>
                    <a:pt x="4" y="16"/>
                    <a:pt x="8" y="17"/>
                  </a:cubicBezTo>
                  <a:cubicBezTo>
                    <a:pt x="6" y="12"/>
                    <a:pt x="5" y="6"/>
                    <a:pt x="4" y="0"/>
                  </a:cubicBezTo>
                  <a:cubicBezTo>
                    <a:pt x="2" y="2"/>
                    <a:pt x="0" y="5"/>
                    <a:pt x="0" y="8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7" name="任意多边形 107">
              <a:extLst>
                <a:ext uri="{FF2B5EF4-FFF2-40B4-BE49-F238E27FC236}">
                  <a16:creationId xmlns:a16="http://schemas.microsoft.com/office/drawing/2014/main" id="{9B29B6DD-0045-4D1D-BEC1-979245B3EF5F}"/>
                </a:ext>
              </a:extLst>
            </p:cNvPr>
            <p:cNvSpPr/>
            <p:nvPr/>
          </p:nvSpPr>
          <p:spPr bwMode="auto">
            <a:xfrm>
              <a:off x="3783633" y="4758035"/>
              <a:ext cx="61913" cy="61913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9 w 20"/>
                <a:gd name="T7" fmla="*/ 0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19"/>
                    <a:pt x="20" y="15"/>
                    <a:pt x="19" y="10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8" name="任意多边形 108">
              <a:extLst>
                <a:ext uri="{FF2B5EF4-FFF2-40B4-BE49-F238E27FC236}">
                  <a16:creationId xmlns:a16="http://schemas.microsoft.com/office/drawing/2014/main" id="{78FDE1F6-6C80-47B7-94AB-134C24748F50}"/>
                </a:ext>
              </a:extLst>
            </p:cNvPr>
            <p:cNvSpPr/>
            <p:nvPr/>
          </p:nvSpPr>
          <p:spPr bwMode="auto">
            <a:xfrm>
              <a:off x="3626471" y="4738985"/>
              <a:ext cx="61913" cy="61913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10 w 20"/>
                <a:gd name="T7" fmla="*/ 1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20"/>
                    <a:pt x="20" y="15"/>
                    <a:pt x="19" y="10"/>
                  </a:cubicBezTo>
                  <a:cubicBezTo>
                    <a:pt x="19" y="5"/>
                    <a:pt x="15" y="0"/>
                    <a:pt x="10" y="1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9" name="任意多边形 109">
              <a:extLst>
                <a:ext uri="{FF2B5EF4-FFF2-40B4-BE49-F238E27FC236}">
                  <a16:creationId xmlns:a16="http://schemas.microsoft.com/office/drawing/2014/main" id="{E3B4C4B2-0A25-4354-BF62-8B4FDD57FDE2}"/>
                </a:ext>
              </a:extLst>
            </p:cNvPr>
            <p:cNvSpPr/>
            <p:nvPr/>
          </p:nvSpPr>
          <p:spPr bwMode="auto">
            <a:xfrm>
              <a:off x="3734421" y="4592935"/>
              <a:ext cx="58738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19 h 20"/>
                <a:gd name="T4" fmla="*/ 19 w 19"/>
                <a:gd name="T5" fmla="*/ 9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5"/>
                    <a:pt x="4" y="20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0" name="任意多边形 110">
              <a:extLst>
                <a:ext uri="{FF2B5EF4-FFF2-40B4-BE49-F238E27FC236}">
                  <a16:creationId xmlns:a16="http://schemas.microsoft.com/office/drawing/2014/main" id="{BF9B1B1A-085D-4A9B-AA34-C3E28BCC9784}"/>
                </a:ext>
              </a:extLst>
            </p:cNvPr>
            <p:cNvSpPr/>
            <p:nvPr/>
          </p:nvSpPr>
          <p:spPr bwMode="auto">
            <a:xfrm>
              <a:off x="3574083" y="4567535"/>
              <a:ext cx="58738" cy="61913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19 h 20"/>
                <a:gd name="T4" fmla="*/ 19 w 19"/>
                <a:gd name="T5" fmla="*/ 10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5"/>
                    <a:pt x="5" y="20"/>
                    <a:pt x="10" y="19"/>
                  </a:cubicBezTo>
                  <a:cubicBezTo>
                    <a:pt x="15" y="19"/>
                    <a:pt x="19" y="15"/>
                    <a:pt x="19" y="10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1" name="任意多边形 111">
              <a:extLst>
                <a:ext uri="{FF2B5EF4-FFF2-40B4-BE49-F238E27FC236}">
                  <a16:creationId xmlns:a16="http://schemas.microsoft.com/office/drawing/2014/main" id="{FE057041-7308-43BA-B59D-22E13B9CF0D2}"/>
                </a:ext>
              </a:extLst>
            </p:cNvPr>
            <p:cNvSpPr/>
            <p:nvPr/>
          </p:nvSpPr>
          <p:spPr bwMode="auto">
            <a:xfrm>
              <a:off x="3497883" y="4415135"/>
              <a:ext cx="58738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20 h 20"/>
                <a:gd name="T4" fmla="*/ 19 w 19"/>
                <a:gd name="T5" fmla="*/ 10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19"/>
                    <a:pt x="19" y="15"/>
                    <a:pt x="19" y="10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2" name="任意多边形 112">
              <a:extLst>
                <a:ext uri="{FF2B5EF4-FFF2-40B4-BE49-F238E27FC236}">
                  <a16:creationId xmlns:a16="http://schemas.microsoft.com/office/drawing/2014/main" id="{2AEE1625-8758-46C6-AFA4-93C5AA6692FC}"/>
                </a:ext>
              </a:extLst>
            </p:cNvPr>
            <p:cNvSpPr/>
            <p:nvPr/>
          </p:nvSpPr>
          <p:spPr bwMode="auto">
            <a:xfrm>
              <a:off x="3240708" y="4277022"/>
              <a:ext cx="33338" cy="57150"/>
            </a:xfrm>
            <a:custGeom>
              <a:avLst/>
              <a:gdLst>
                <a:gd name="T0" fmla="*/ 0 w 11"/>
                <a:gd name="T1" fmla="*/ 19 h 19"/>
                <a:gd name="T2" fmla="*/ 2 w 11"/>
                <a:gd name="T3" fmla="*/ 19 h 19"/>
                <a:gd name="T4" fmla="*/ 11 w 11"/>
                <a:gd name="T5" fmla="*/ 10 h 19"/>
                <a:gd name="T6" fmla="*/ 1 w 11"/>
                <a:gd name="T7" fmla="*/ 0 h 19"/>
                <a:gd name="T8" fmla="*/ 0 w 11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9">
                  <a:moveTo>
                    <a:pt x="0" y="19"/>
                  </a:moveTo>
                  <a:cubicBezTo>
                    <a:pt x="0" y="19"/>
                    <a:pt x="1" y="19"/>
                    <a:pt x="2" y="19"/>
                  </a:cubicBezTo>
                  <a:cubicBezTo>
                    <a:pt x="7" y="19"/>
                    <a:pt x="11" y="15"/>
                    <a:pt x="11" y="10"/>
                  </a:cubicBezTo>
                  <a:cubicBezTo>
                    <a:pt x="11" y="4"/>
                    <a:pt x="7" y="0"/>
                    <a:pt x="1" y="0"/>
                  </a:cubicBezTo>
                  <a:cubicBezTo>
                    <a:pt x="1" y="6"/>
                    <a:pt x="0" y="12"/>
                    <a:pt x="0" y="1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3" name="任意多边形 113">
              <a:extLst>
                <a:ext uri="{FF2B5EF4-FFF2-40B4-BE49-F238E27FC236}">
                  <a16:creationId xmlns:a16="http://schemas.microsoft.com/office/drawing/2014/main" id="{1F5026E4-4DD5-4645-8AB9-10264A95C045}"/>
                </a:ext>
              </a:extLst>
            </p:cNvPr>
            <p:cNvSpPr/>
            <p:nvPr/>
          </p:nvSpPr>
          <p:spPr bwMode="auto">
            <a:xfrm>
              <a:off x="3393108" y="4300835"/>
              <a:ext cx="58738" cy="58738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4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4" name="任意多边形 114">
              <a:extLst>
                <a:ext uri="{FF2B5EF4-FFF2-40B4-BE49-F238E27FC236}">
                  <a16:creationId xmlns:a16="http://schemas.microsoft.com/office/drawing/2014/main" id="{D8652EFE-1807-4106-B662-97BCA835CFB4}"/>
                </a:ext>
              </a:extLst>
            </p:cNvPr>
            <p:cNvSpPr/>
            <p:nvPr/>
          </p:nvSpPr>
          <p:spPr bwMode="auto">
            <a:xfrm>
              <a:off x="3289921" y="4408785"/>
              <a:ext cx="57150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20 h 20"/>
                <a:gd name="T4" fmla="*/ 19 w 19"/>
                <a:gd name="T5" fmla="*/ 10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6"/>
                    <a:pt x="4" y="20"/>
                    <a:pt x="10" y="20"/>
                  </a:cubicBezTo>
                  <a:cubicBezTo>
                    <a:pt x="15" y="19"/>
                    <a:pt x="19" y="15"/>
                    <a:pt x="19" y="10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5" name="任意多边形 115">
              <a:extLst>
                <a:ext uri="{FF2B5EF4-FFF2-40B4-BE49-F238E27FC236}">
                  <a16:creationId xmlns:a16="http://schemas.microsoft.com/office/drawing/2014/main" id="{0E4D015D-A77F-4599-8CE9-9C783335EB26}"/>
                </a:ext>
              </a:extLst>
            </p:cNvPr>
            <p:cNvSpPr/>
            <p:nvPr/>
          </p:nvSpPr>
          <p:spPr bwMode="auto">
            <a:xfrm>
              <a:off x="3475658" y="4662785"/>
              <a:ext cx="61913" cy="61913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9 w 20"/>
                <a:gd name="T7" fmla="*/ 1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20"/>
                    <a:pt x="20" y="15"/>
                    <a:pt x="19" y="10"/>
                  </a:cubicBezTo>
                  <a:cubicBezTo>
                    <a:pt x="19" y="5"/>
                    <a:pt x="15" y="0"/>
                    <a:pt x="9" y="1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6" name="任意多边形 116">
              <a:extLst>
                <a:ext uri="{FF2B5EF4-FFF2-40B4-BE49-F238E27FC236}">
                  <a16:creationId xmlns:a16="http://schemas.microsoft.com/office/drawing/2014/main" id="{0E74EBD7-711A-4AC8-A330-18A5C8F94574}"/>
                </a:ext>
              </a:extLst>
            </p:cNvPr>
            <p:cNvSpPr/>
            <p:nvPr/>
          </p:nvSpPr>
          <p:spPr bwMode="auto">
            <a:xfrm>
              <a:off x="3888408" y="4853285"/>
              <a:ext cx="60325" cy="61913"/>
            </a:xfrm>
            <a:custGeom>
              <a:avLst/>
              <a:gdLst>
                <a:gd name="T0" fmla="*/ 1 w 20"/>
                <a:gd name="T1" fmla="*/ 10 h 20"/>
                <a:gd name="T2" fmla="*/ 11 w 20"/>
                <a:gd name="T3" fmla="*/ 20 h 20"/>
                <a:gd name="T4" fmla="*/ 20 w 20"/>
                <a:gd name="T5" fmla="*/ 10 h 20"/>
                <a:gd name="T6" fmla="*/ 10 w 20"/>
                <a:gd name="T7" fmla="*/ 0 h 20"/>
                <a:gd name="T8" fmla="*/ 1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0"/>
                  </a:moveTo>
                  <a:cubicBezTo>
                    <a:pt x="1" y="16"/>
                    <a:pt x="5" y="20"/>
                    <a:pt x="11" y="20"/>
                  </a:cubicBezTo>
                  <a:cubicBezTo>
                    <a:pt x="16" y="19"/>
                    <a:pt x="20" y="15"/>
                    <a:pt x="20" y="10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1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7" name="任意多边形 117">
              <a:extLst>
                <a:ext uri="{FF2B5EF4-FFF2-40B4-BE49-F238E27FC236}">
                  <a16:creationId xmlns:a16="http://schemas.microsoft.com/office/drawing/2014/main" id="{E35879EC-3EAC-41EB-8FAA-159A76622E8C}"/>
                </a:ext>
              </a:extLst>
            </p:cNvPr>
            <p:cNvSpPr/>
            <p:nvPr/>
          </p:nvSpPr>
          <p:spPr bwMode="auto">
            <a:xfrm>
              <a:off x="3691558" y="4883447"/>
              <a:ext cx="58738" cy="58738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5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8" name="任意多边形 118">
              <a:extLst>
                <a:ext uri="{FF2B5EF4-FFF2-40B4-BE49-F238E27FC236}">
                  <a16:creationId xmlns:a16="http://schemas.microsoft.com/office/drawing/2014/main" id="{5594127E-6273-40BB-AD3C-C2DA7E742F11}"/>
                </a:ext>
              </a:extLst>
            </p:cNvPr>
            <p:cNvSpPr/>
            <p:nvPr/>
          </p:nvSpPr>
          <p:spPr bwMode="auto">
            <a:xfrm>
              <a:off x="3991596" y="4948535"/>
              <a:ext cx="42863" cy="55563"/>
            </a:xfrm>
            <a:custGeom>
              <a:avLst/>
              <a:gdLst>
                <a:gd name="T0" fmla="*/ 1 w 14"/>
                <a:gd name="T1" fmla="*/ 10 h 18"/>
                <a:gd name="T2" fmla="*/ 5 w 14"/>
                <a:gd name="T3" fmla="*/ 18 h 18"/>
                <a:gd name="T4" fmla="*/ 14 w 14"/>
                <a:gd name="T5" fmla="*/ 10 h 18"/>
                <a:gd name="T6" fmla="*/ 11 w 14"/>
                <a:gd name="T7" fmla="*/ 0 h 18"/>
                <a:gd name="T8" fmla="*/ 10 w 14"/>
                <a:gd name="T9" fmla="*/ 0 h 18"/>
                <a:gd name="T10" fmla="*/ 1 w 14"/>
                <a:gd name="T11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8">
                  <a:moveTo>
                    <a:pt x="1" y="10"/>
                  </a:moveTo>
                  <a:cubicBezTo>
                    <a:pt x="1" y="13"/>
                    <a:pt x="2" y="16"/>
                    <a:pt x="5" y="18"/>
                  </a:cubicBezTo>
                  <a:cubicBezTo>
                    <a:pt x="10" y="13"/>
                    <a:pt x="14" y="10"/>
                    <a:pt x="14" y="10"/>
                  </a:cubicBezTo>
                  <a:cubicBezTo>
                    <a:pt x="13" y="7"/>
                    <a:pt x="12" y="4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5" y="0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9" name="任意多边形 119">
              <a:extLst>
                <a:ext uri="{FF2B5EF4-FFF2-40B4-BE49-F238E27FC236}">
                  <a16:creationId xmlns:a16="http://schemas.microsoft.com/office/drawing/2014/main" id="{91A35CBC-8DA8-41DE-9A2F-BBA9FDC285AF}"/>
                </a:ext>
              </a:extLst>
            </p:cNvPr>
            <p:cNvSpPr/>
            <p:nvPr/>
          </p:nvSpPr>
          <p:spPr bwMode="auto">
            <a:xfrm>
              <a:off x="3191496" y="3070522"/>
              <a:ext cx="703263" cy="1227138"/>
            </a:xfrm>
            <a:custGeom>
              <a:avLst/>
              <a:gdLst>
                <a:gd name="T0" fmla="*/ 14 w 229"/>
                <a:gd name="T1" fmla="*/ 366 h 400"/>
                <a:gd name="T2" fmla="*/ 229 w 229"/>
                <a:gd name="T3" fmla="*/ 359 h 400"/>
                <a:gd name="T4" fmla="*/ 212 w 229"/>
                <a:gd name="T5" fmla="*/ 237 h 400"/>
                <a:gd name="T6" fmla="*/ 213 w 229"/>
                <a:gd name="T7" fmla="*/ 221 h 400"/>
                <a:gd name="T8" fmla="*/ 213 w 229"/>
                <a:gd name="T9" fmla="*/ 207 h 400"/>
                <a:gd name="T10" fmla="*/ 220 w 229"/>
                <a:gd name="T11" fmla="*/ 50 h 400"/>
                <a:gd name="T12" fmla="*/ 206 w 229"/>
                <a:gd name="T13" fmla="*/ 38 h 400"/>
                <a:gd name="T14" fmla="*/ 198 w 229"/>
                <a:gd name="T15" fmla="*/ 33 h 400"/>
                <a:gd name="T16" fmla="*/ 177 w 229"/>
                <a:gd name="T17" fmla="*/ 22 h 400"/>
                <a:gd name="T18" fmla="*/ 133 w 229"/>
                <a:gd name="T19" fmla="*/ 0 h 400"/>
                <a:gd name="T20" fmla="*/ 110 w 229"/>
                <a:gd name="T21" fmla="*/ 7 h 400"/>
                <a:gd name="T22" fmla="*/ 110 w 229"/>
                <a:gd name="T23" fmla="*/ 7 h 400"/>
                <a:gd name="T24" fmla="*/ 109 w 229"/>
                <a:gd name="T25" fmla="*/ 7 h 400"/>
                <a:gd name="T26" fmla="*/ 86 w 229"/>
                <a:gd name="T27" fmla="*/ 2 h 400"/>
                <a:gd name="T28" fmla="*/ 48 w 229"/>
                <a:gd name="T29" fmla="*/ 24 h 400"/>
                <a:gd name="T30" fmla="*/ 17 w 229"/>
                <a:gd name="T31" fmla="*/ 44 h 400"/>
                <a:gd name="T32" fmla="*/ 4 w 229"/>
                <a:gd name="T33" fmla="*/ 56 h 400"/>
                <a:gd name="T34" fmla="*/ 6 w 229"/>
                <a:gd name="T35" fmla="*/ 106 h 400"/>
                <a:gd name="T36" fmla="*/ 19 w 229"/>
                <a:gd name="T37" fmla="*/ 209 h 400"/>
                <a:gd name="T38" fmla="*/ 22 w 229"/>
                <a:gd name="T39" fmla="*/ 243 h 400"/>
                <a:gd name="T40" fmla="*/ 14 w 229"/>
                <a:gd name="T41" fmla="*/ 36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9" h="400">
                  <a:moveTo>
                    <a:pt x="14" y="366"/>
                  </a:moveTo>
                  <a:cubicBezTo>
                    <a:pt x="69" y="400"/>
                    <a:pt x="168" y="394"/>
                    <a:pt x="229" y="359"/>
                  </a:cubicBezTo>
                  <a:cubicBezTo>
                    <a:pt x="221" y="323"/>
                    <a:pt x="212" y="286"/>
                    <a:pt x="212" y="237"/>
                  </a:cubicBezTo>
                  <a:cubicBezTo>
                    <a:pt x="213" y="232"/>
                    <a:pt x="213" y="226"/>
                    <a:pt x="213" y="221"/>
                  </a:cubicBezTo>
                  <a:cubicBezTo>
                    <a:pt x="213" y="216"/>
                    <a:pt x="213" y="212"/>
                    <a:pt x="213" y="207"/>
                  </a:cubicBezTo>
                  <a:cubicBezTo>
                    <a:pt x="216" y="125"/>
                    <a:pt x="227" y="58"/>
                    <a:pt x="220" y="50"/>
                  </a:cubicBezTo>
                  <a:cubicBezTo>
                    <a:pt x="217" y="46"/>
                    <a:pt x="212" y="42"/>
                    <a:pt x="206" y="38"/>
                  </a:cubicBezTo>
                  <a:cubicBezTo>
                    <a:pt x="203" y="36"/>
                    <a:pt x="201" y="35"/>
                    <a:pt x="198" y="33"/>
                  </a:cubicBezTo>
                  <a:cubicBezTo>
                    <a:pt x="191" y="30"/>
                    <a:pt x="184" y="26"/>
                    <a:pt x="177" y="22"/>
                  </a:cubicBezTo>
                  <a:cubicBezTo>
                    <a:pt x="159" y="14"/>
                    <a:pt x="142" y="6"/>
                    <a:pt x="133" y="0"/>
                  </a:cubicBezTo>
                  <a:cubicBezTo>
                    <a:pt x="125" y="4"/>
                    <a:pt x="118" y="7"/>
                    <a:pt x="110" y="7"/>
                  </a:cubicBezTo>
                  <a:cubicBezTo>
                    <a:pt x="110" y="7"/>
                    <a:pt x="110" y="7"/>
                    <a:pt x="110" y="7"/>
                  </a:cubicBezTo>
                  <a:cubicBezTo>
                    <a:pt x="110" y="7"/>
                    <a:pt x="109" y="7"/>
                    <a:pt x="109" y="7"/>
                  </a:cubicBezTo>
                  <a:cubicBezTo>
                    <a:pt x="102" y="7"/>
                    <a:pt x="95" y="5"/>
                    <a:pt x="86" y="2"/>
                  </a:cubicBezTo>
                  <a:cubicBezTo>
                    <a:pt x="78" y="7"/>
                    <a:pt x="63" y="15"/>
                    <a:pt x="48" y="24"/>
                  </a:cubicBezTo>
                  <a:cubicBezTo>
                    <a:pt x="37" y="30"/>
                    <a:pt x="26" y="37"/>
                    <a:pt x="17" y="44"/>
                  </a:cubicBezTo>
                  <a:cubicBezTo>
                    <a:pt x="11" y="48"/>
                    <a:pt x="6" y="52"/>
                    <a:pt x="4" y="56"/>
                  </a:cubicBezTo>
                  <a:cubicBezTo>
                    <a:pt x="0" y="60"/>
                    <a:pt x="2" y="79"/>
                    <a:pt x="6" y="106"/>
                  </a:cubicBezTo>
                  <a:cubicBezTo>
                    <a:pt x="10" y="134"/>
                    <a:pt x="15" y="170"/>
                    <a:pt x="19" y="209"/>
                  </a:cubicBezTo>
                  <a:cubicBezTo>
                    <a:pt x="20" y="220"/>
                    <a:pt x="21" y="232"/>
                    <a:pt x="22" y="243"/>
                  </a:cubicBezTo>
                  <a:cubicBezTo>
                    <a:pt x="25" y="292"/>
                    <a:pt x="19" y="329"/>
                    <a:pt x="14" y="366"/>
                  </a:cubicBezTo>
                  <a:close/>
                </a:path>
              </a:pathLst>
            </a:custGeom>
            <a:solidFill>
              <a:srgbClr val="FF6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0" name="任意多边形 120">
              <a:extLst>
                <a:ext uri="{FF2B5EF4-FFF2-40B4-BE49-F238E27FC236}">
                  <a16:creationId xmlns:a16="http://schemas.microsoft.com/office/drawing/2014/main" id="{3A98D3E2-1F5F-4986-9A97-505C356F4893}"/>
                </a:ext>
              </a:extLst>
            </p:cNvPr>
            <p:cNvSpPr/>
            <p:nvPr/>
          </p:nvSpPr>
          <p:spPr bwMode="auto">
            <a:xfrm>
              <a:off x="3337546" y="3826172"/>
              <a:ext cx="446088" cy="247650"/>
            </a:xfrm>
            <a:custGeom>
              <a:avLst/>
              <a:gdLst>
                <a:gd name="T0" fmla="*/ 3 w 145"/>
                <a:gd name="T1" fmla="*/ 81 h 81"/>
                <a:gd name="T2" fmla="*/ 3 w 145"/>
                <a:gd name="T3" fmla="*/ 81 h 81"/>
                <a:gd name="T4" fmla="*/ 105 w 145"/>
                <a:gd name="T5" fmla="*/ 41 h 81"/>
                <a:gd name="T6" fmla="*/ 145 w 145"/>
                <a:gd name="T7" fmla="*/ 4 h 81"/>
                <a:gd name="T8" fmla="*/ 144 w 145"/>
                <a:gd name="T9" fmla="*/ 1 h 81"/>
                <a:gd name="T10" fmla="*/ 141 w 145"/>
                <a:gd name="T11" fmla="*/ 1 h 81"/>
                <a:gd name="T12" fmla="*/ 102 w 145"/>
                <a:gd name="T13" fmla="*/ 38 h 81"/>
                <a:gd name="T14" fmla="*/ 2 w 145"/>
                <a:gd name="T15" fmla="*/ 77 h 81"/>
                <a:gd name="T16" fmla="*/ 0 w 145"/>
                <a:gd name="T17" fmla="*/ 79 h 81"/>
                <a:gd name="T18" fmla="*/ 3 w 145"/>
                <a:gd name="T1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81">
                  <a:moveTo>
                    <a:pt x="3" y="81"/>
                  </a:moveTo>
                  <a:cubicBezTo>
                    <a:pt x="3" y="81"/>
                    <a:pt x="3" y="81"/>
                    <a:pt x="3" y="81"/>
                  </a:cubicBezTo>
                  <a:cubicBezTo>
                    <a:pt x="46" y="79"/>
                    <a:pt x="82" y="58"/>
                    <a:pt x="105" y="41"/>
                  </a:cubicBezTo>
                  <a:cubicBezTo>
                    <a:pt x="130" y="22"/>
                    <a:pt x="144" y="4"/>
                    <a:pt x="145" y="4"/>
                  </a:cubicBezTo>
                  <a:cubicBezTo>
                    <a:pt x="145" y="3"/>
                    <a:pt x="145" y="1"/>
                    <a:pt x="144" y="1"/>
                  </a:cubicBezTo>
                  <a:cubicBezTo>
                    <a:pt x="143" y="0"/>
                    <a:pt x="142" y="0"/>
                    <a:pt x="141" y="1"/>
                  </a:cubicBezTo>
                  <a:cubicBezTo>
                    <a:pt x="141" y="1"/>
                    <a:pt x="127" y="19"/>
                    <a:pt x="102" y="38"/>
                  </a:cubicBezTo>
                  <a:cubicBezTo>
                    <a:pt x="80" y="55"/>
                    <a:pt x="45" y="75"/>
                    <a:pt x="2" y="77"/>
                  </a:cubicBezTo>
                  <a:cubicBezTo>
                    <a:pt x="1" y="77"/>
                    <a:pt x="0" y="78"/>
                    <a:pt x="0" y="79"/>
                  </a:cubicBezTo>
                  <a:cubicBezTo>
                    <a:pt x="0" y="80"/>
                    <a:pt x="1" y="81"/>
                    <a:pt x="3" y="81"/>
                  </a:cubicBezTo>
                  <a:close/>
                </a:path>
              </a:pathLst>
            </a:custGeom>
            <a:solidFill>
              <a:srgbClr val="4F0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1" name="任意多边形 121">
              <a:extLst>
                <a:ext uri="{FF2B5EF4-FFF2-40B4-BE49-F238E27FC236}">
                  <a16:creationId xmlns:a16="http://schemas.microsoft.com/office/drawing/2014/main" id="{94533A57-2C8D-446E-8EB0-8583A374761E}"/>
                </a:ext>
              </a:extLst>
            </p:cNvPr>
            <p:cNvSpPr/>
            <p:nvPr/>
          </p:nvSpPr>
          <p:spPr bwMode="auto">
            <a:xfrm>
              <a:off x="3451846" y="4024610"/>
              <a:ext cx="269875" cy="88900"/>
            </a:xfrm>
            <a:custGeom>
              <a:avLst/>
              <a:gdLst>
                <a:gd name="T0" fmla="*/ 11 w 88"/>
                <a:gd name="T1" fmla="*/ 29 h 29"/>
                <a:gd name="T2" fmla="*/ 87 w 88"/>
                <a:gd name="T3" fmla="*/ 4 h 29"/>
                <a:gd name="T4" fmla="*/ 88 w 88"/>
                <a:gd name="T5" fmla="*/ 1 h 29"/>
                <a:gd name="T6" fmla="*/ 85 w 88"/>
                <a:gd name="T7" fmla="*/ 1 h 29"/>
                <a:gd name="T8" fmla="*/ 2 w 88"/>
                <a:gd name="T9" fmla="*/ 25 h 29"/>
                <a:gd name="T10" fmla="*/ 0 w 88"/>
                <a:gd name="T11" fmla="*/ 27 h 29"/>
                <a:gd name="T12" fmla="*/ 2 w 88"/>
                <a:gd name="T13" fmla="*/ 29 h 29"/>
                <a:gd name="T14" fmla="*/ 11 w 88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9">
                  <a:moveTo>
                    <a:pt x="11" y="29"/>
                  </a:moveTo>
                  <a:cubicBezTo>
                    <a:pt x="49" y="28"/>
                    <a:pt x="85" y="5"/>
                    <a:pt x="87" y="4"/>
                  </a:cubicBezTo>
                  <a:cubicBezTo>
                    <a:pt x="88" y="4"/>
                    <a:pt x="88" y="2"/>
                    <a:pt x="88" y="1"/>
                  </a:cubicBezTo>
                  <a:cubicBezTo>
                    <a:pt x="87" y="0"/>
                    <a:pt x="86" y="0"/>
                    <a:pt x="85" y="1"/>
                  </a:cubicBezTo>
                  <a:cubicBezTo>
                    <a:pt x="84" y="1"/>
                    <a:pt x="41" y="27"/>
                    <a:pt x="2" y="25"/>
                  </a:cubicBezTo>
                  <a:cubicBezTo>
                    <a:pt x="1" y="25"/>
                    <a:pt x="0" y="25"/>
                    <a:pt x="0" y="27"/>
                  </a:cubicBezTo>
                  <a:cubicBezTo>
                    <a:pt x="0" y="28"/>
                    <a:pt x="1" y="29"/>
                    <a:pt x="2" y="29"/>
                  </a:cubicBezTo>
                  <a:cubicBezTo>
                    <a:pt x="5" y="29"/>
                    <a:pt x="8" y="29"/>
                    <a:pt x="11" y="29"/>
                  </a:cubicBezTo>
                  <a:close/>
                </a:path>
              </a:pathLst>
            </a:custGeom>
            <a:solidFill>
              <a:srgbClr val="4F0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2" name="任意多边形 122">
              <a:extLst>
                <a:ext uri="{FF2B5EF4-FFF2-40B4-BE49-F238E27FC236}">
                  <a16:creationId xmlns:a16="http://schemas.microsoft.com/office/drawing/2014/main" id="{39A303BA-1C38-4348-B7C0-093FA5D0563E}"/>
                </a:ext>
              </a:extLst>
            </p:cNvPr>
            <p:cNvSpPr/>
            <p:nvPr/>
          </p:nvSpPr>
          <p:spPr bwMode="auto">
            <a:xfrm>
              <a:off x="3337546" y="3249910"/>
              <a:ext cx="233363" cy="146050"/>
            </a:xfrm>
            <a:custGeom>
              <a:avLst/>
              <a:gdLst>
                <a:gd name="T0" fmla="*/ 74 w 76"/>
                <a:gd name="T1" fmla="*/ 48 h 48"/>
                <a:gd name="T2" fmla="*/ 76 w 76"/>
                <a:gd name="T3" fmla="*/ 46 h 48"/>
                <a:gd name="T4" fmla="*/ 74 w 76"/>
                <a:gd name="T5" fmla="*/ 44 h 48"/>
                <a:gd name="T6" fmla="*/ 4 w 76"/>
                <a:gd name="T7" fmla="*/ 2 h 48"/>
                <a:gd name="T8" fmla="*/ 1 w 76"/>
                <a:gd name="T9" fmla="*/ 1 h 48"/>
                <a:gd name="T10" fmla="*/ 0 w 76"/>
                <a:gd name="T11" fmla="*/ 4 h 48"/>
                <a:gd name="T12" fmla="*/ 73 w 76"/>
                <a:gd name="T13" fmla="*/ 48 h 48"/>
                <a:gd name="T14" fmla="*/ 74 w 76"/>
                <a:gd name="T1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48">
                  <a:moveTo>
                    <a:pt x="74" y="48"/>
                  </a:moveTo>
                  <a:cubicBezTo>
                    <a:pt x="75" y="48"/>
                    <a:pt x="76" y="47"/>
                    <a:pt x="76" y="46"/>
                  </a:cubicBezTo>
                  <a:cubicBezTo>
                    <a:pt x="76" y="45"/>
                    <a:pt x="75" y="44"/>
                    <a:pt x="74" y="44"/>
                  </a:cubicBezTo>
                  <a:cubicBezTo>
                    <a:pt x="21" y="36"/>
                    <a:pt x="4" y="2"/>
                    <a:pt x="4" y="2"/>
                  </a:cubicBezTo>
                  <a:cubicBezTo>
                    <a:pt x="3" y="1"/>
                    <a:pt x="2" y="0"/>
                    <a:pt x="1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1" y="5"/>
                    <a:pt x="18" y="39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lose/>
                </a:path>
              </a:pathLst>
            </a:custGeom>
            <a:solidFill>
              <a:srgbClr val="4F0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3" name="任意多边形 123">
              <a:extLst>
                <a:ext uri="{FF2B5EF4-FFF2-40B4-BE49-F238E27FC236}">
                  <a16:creationId xmlns:a16="http://schemas.microsoft.com/office/drawing/2014/main" id="{AE55DAA9-0C44-4130-889D-7B36F127DF8B}"/>
                </a:ext>
              </a:extLst>
            </p:cNvPr>
            <p:cNvSpPr/>
            <p:nvPr/>
          </p:nvSpPr>
          <p:spPr bwMode="auto">
            <a:xfrm>
              <a:off x="3337546" y="3070522"/>
              <a:ext cx="396875" cy="242888"/>
            </a:xfrm>
            <a:custGeom>
              <a:avLst/>
              <a:gdLst>
                <a:gd name="T0" fmla="*/ 0 w 129"/>
                <a:gd name="T1" fmla="*/ 24 h 79"/>
                <a:gd name="T2" fmla="*/ 70 w 129"/>
                <a:gd name="T3" fmla="*/ 72 h 79"/>
                <a:gd name="T4" fmla="*/ 129 w 129"/>
                <a:gd name="T5" fmla="*/ 22 h 79"/>
                <a:gd name="T6" fmla="*/ 85 w 129"/>
                <a:gd name="T7" fmla="*/ 0 h 79"/>
                <a:gd name="T8" fmla="*/ 62 w 129"/>
                <a:gd name="T9" fmla="*/ 7 h 79"/>
                <a:gd name="T10" fmla="*/ 62 w 129"/>
                <a:gd name="T11" fmla="*/ 7 h 79"/>
                <a:gd name="T12" fmla="*/ 61 w 129"/>
                <a:gd name="T13" fmla="*/ 7 h 79"/>
                <a:gd name="T14" fmla="*/ 38 w 129"/>
                <a:gd name="T15" fmla="*/ 2 h 79"/>
                <a:gd name="T16" fmla="*/ 0 w 129"/>
                <a:gd name="T17" fmla="*/ 2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79">
                  <a:moveTo>
                    <a:pt x="0" y="24"/>
                  </a:moveTo>
                  <a:cubicBezTo>
                    <a:pt x="11" y="48"/>
                    <a:pt x="37" y="79"/>
                    <a:pt x="70" y="72"/>
                  </a:cubicBezTo>
                  <a:cubicBezTo>
                    <a:pt x="103" y="66"/>
                    <a:pt x="118" y="40"/>
                    <a:pt x="129" y="22"/>
                  </a:cubicBezTo>
                  <a:cubicBezTo>
                    <a:pt x="111" y="14"/>
                    <a:pt x="94" y="6"/>
                    <a:pt x="85" y="0"/>
                  </a:cubicBezTo>
                  <a:cubicBezTo>
                    <a:pt x="77" y="4"/>
                    <a:pt x="70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1" y="7"/>
                    <a:pt x="61" y="7"/>
                  </a:cubicBezTo>
                  <a:cubicBezTo>
                    <a:pt x="54" y="7"/>
                    <a:pt x="47" y="5"/>
                    <a:pt x="38" y="2"/>
                  </a:cubicBezTo>
                  <a:cubicBezTo>
                    <a:pt x="30" y="7"/>
                    <a:pt x="15" y="15"/>
                    <a:pt x="0" y="24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4" name="任意多边形 124">
              <a:extLst>
                <a:ext uri="{FF2B5EF4-FFF2-40B4-BE49-F238E27FC236}">
                  <a16:creationId xmlns:a16="http://schemas.microsoft.com/office/drawing/2014/main" id="{375DC0A7-EFF8-4CE5-A645-0802E5806075}"/>
                </a:ext>
              </a:extLst>
            </p:cNvPr>
            <p:cNvSpPr/>
            <p:nvPr/>
          </p:nvSpPr>
          <p:spPr bwMode="auto">
            <a:xfrm>
              <a:off x="3405808" y="3089572"/>
              <a:ext cx="252413" cy="111125"/>
            </a:xfrm>
            <a:custGeom>
              <a:avLst/>
              <a:gdLst>
                <a:gd name="T0" fmla="*/ 42 w 82"/>
                <a:gd name="T1" fmla="*/ 35 h 36"/>
                <a:gd name="T2" fmla="*/ 0 w 82"/>
                <a:gd name="T3" fmla="*/ 3 h 36"/>
                <a:gd name="T4" fmla="*/ 2 w 82"/>
                <a:gd name="T5" fmla="*/ 1 h 36"/>
                <a:gd name="T6" fmla="*/ 4 w 82"/>
                <a:gd name="T7" fmla="*/ 2 h 36"/>
                <a:gd name="T8" fmla="*/ 41 w 82"/>
                <a:gd name="T9" fmla="*/ 31 h 36"/>
                <a:gd name="T10" fmla="*/ 78 w 82"/>
                <a:gd name="T11" fmla="*/ 2 h 36"/>
                <a:gd name="T12" fmla="*/ 80 w 82"/>
                <a:gd name="T13" fmla="*/ 0 h 36"/>
                <a:gd name="T14" fmla="*/ 82 w 82"/>
                <a:gd name="T15" fmla="*/ 3 h 36"/>
                <a:gd name="T16" fmla="*/ 42 w 82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36">
                  <a:moveTo>
                    <a:pt x="42" y="35"/>
                  </a:moveTo>
                  <a:cubicBezTo>
                    <a:pt x="7" y="36"/>
                    <a:pt x="0" y="4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1"/>
                    <a:pt x="4" y="1"/>
                    <a:pt x="4" y="2"/>
                  </a:cubicBezTo>
                  <a:cubicBezTo>
                    <a:pt x="4" y="4"/>
                    <a:pt x="11" y="32"/>
                    <a:pt x="41" y="31"/>
                  </a:cubicBezTo>
                  <a:cubicBezTo>
                    <a:pt x="72" y="30"/>
                    <a:pt x="78" y="3"/>
                    <a:pt x="78" y="2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81" y="1"/>
                    <a:pt x="82" y="2"/>
                    <a:pt x="82" y="3"/>
                  </a:cubicBezTo>
                  <a:cubicBezTo>
                    <a:pt x="82" y="3"/>
                    <a:pt x="76" y="34"/>
                    <a:pt x="42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5" name="任意多边形 125">
              <a:extLst>
                <a:ext uri="{FF2B5EF4-FFF2-40B4-BE49-F238E27FC236}">
                  <a16:creationId xmlns:a16="http://schemas.microsoft.com/office/drawing/2014/main" id="{0AC9394A-EDD2-4A2B-AB3B-2ABC5134B665}"/>
                </a:ext>
              </a:extLst>
            </p:cNvPr>
            <p:cNvSpPr/>
            <p:nvPr/>
          </p:nvSpPr>
          <p:spPr bwMode="auto">
            <a:xfrm>
              <a:off x="3524871" y="3095922"/>
              <a:ext cx="3175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6" name="任意多边形 126">
              <a:extLst>
                <a:ext uri="{FF2B5EF4-FFF2-40B4-BE49-F238E27FC236}">
                  <a16:creationId xmlns:a16="http://schemas.microsoft.com/office/drawing/2014/main" id="{B13F8A51-3B5B-41E9-9CAD-A3F2CA0050DB}"/>
                </a:ext>
              </a:extLst>
            </p:cNvPr>
            <p:cNvSpPr/>
            <p:nvPr/>
          </p:nvSpPr>
          <p:spPr bwMode="auto">
            <a:xfrm>
              <a:off x="3240708" y="2572047"/>
              <a:ext cx="595313" cy="523875"/>
            </a:xfrm>
            <a:custGeom>
              <a:avLst/>
              <a:gdLst>
                <a:gd name="T0" fmla="*/ 34 w 194"/>
                <a:gd name="T1" fmla="*/ 0 h 171"/>
                <a:gd name="T2" fmla="*/ 6 w 194"/>
                <a:gd name="T3" fmla="*/ 87 h 171"/>
                <a:gd name="T4" fmla="*/ 50 w 194"/>
                <a:gd name="T5" fmla="*/ 165 h 171"/>
                <a:gd name="T6" fmla="*/ 172 w 194"/>
                <a:gd name="T7" fmla="*/ 144 h 171"/>
                <a:gd name="T8" fmla="*/ 34 w 194"/>
                <a:gd name="T9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171">
                  <a:moveTo>
                    <a:pt x="34" y="0"/>
                  </a:moveTo>
                  <a:cubicBezTo>
                    <a:pt x="34" y="0"/>
                    <a:pt x="11" y="46"/>
                    <a:pt x="6" y="87"/>
                  </a:cubicBezTo>
                  <a:cubicBezTo>
                    <a:pt x="0" y="134"/>
                    <a:pt x="13" y="169"/>
                    <a:pt x="50" y="165"/>
                  </a:cubicBezTo>
                  <a:cubicBezTo>
                    <a:pt x="86" y="162"/>
                    <a:pt x="152" y="171"/>
                    <a:pt x="172" y="144"/>
                  </a:cubicBezTo>
                  <a:cubicBezTo>
                    <a:pt x="194" y="114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7" name="任意多边形 127">
              <a:extLst>
                <a:ext uri="{FF2B5EF4-FFF2-40B4-BE49-F238E27FC236}">
                  <a16:creationId xmlns:a16="http://schemas.microsoft.com/office/drawing/2014/main" id="{3CCF328F-3A2C-4949-85B3-F43F2C00E8B9}"/>
                </a:ext>
              </a:extLst>
            </p:cNvPr>
            <p:cNvSpPr/>
            <p:nvPr/>
          </p:nvSpPr>
          <p:spPr bwMode="auto">
            <a:xfrm>
              <a:off x="3672508" y="2737147"/>
              <a:ext cx="85725" cy="168275"/>
            </a:xfrm>
            <a:custGeom>
              <a:avLst/>
              <a:gdLst>
                <a:gd name="T0" fmla="*/ 3 w 28"/>
                <a:gd name="T1" fmla="*/ 14 h 55"/>
                <a:gd name="T2" fmla="*/ 20 w 28"/>
                <a:gd name="T3" fmla="*/ 11 h 55"/>
                <a:gd name="T4" fmla="*/ 0 w 28"/>
                <a:gd name="T5" fmla="*/ 48 h 55"/>
                <a:gd name="T6" fmla="*/ 3 w 28"/>
                <a:gd name="T7" fmla="*/ 1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5">
                  <a:moveTo>
                    <a:pt x="3" y="14"/>
                  </a:moveTo>
                  <a:cubicBezTo>
                    <a:pt x="3" y="14"/>
                    <a:pt x="12" y="0"/>
                    <a:pt x="20" y="11"/>
                  </a:cubicBezTo>
                  <a:cubicBezTo>
                    <a:pt x="28" y="22"/>
                    <a:pt x="19" y="55"/>
                    <a:pt x="0" y="48"/>
                  </a:cubicBezTo>
                  <a:lnTo>
                    <a:pt x="3" y="14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8" name="任意多边形 128">
              <a:extLst>
                <a:ext uri="{FF2B5EF4-FFF2-40B4-BE49-F238E27FC236}">
                  <a16:creationId xmlns:a16="http://schemas.microsoft.com/office/drawing/2014/main" id="{29300E93-2CBD-4501-B457-4D4146F87A4E}"/>
                </a:ext>
              </a:extLst>
            </p:cNvPr>
            <p:cNvSpPr/>
            <p:nvPr/>
          </p:nvSpPr>
          <p:spPr bwMode="auto">
            <a:xfrm>
              <a:off x="3678858" y="2792710"/>
              <a:ext cx="52388" cy="60325"/>
            </a:xfrm>
            <a:custGeom>
              <a:avLst/>
              <a:gdLst>
                <a:gd name="T0" fmla="*/ 2 w 17"/>
                <a:gd name="T1" fmla="*/ 20 h 20"/>
                <a:gd name="T2" fmla="*/ 3 w 17"/>
                <a:gd name="T3" fmla="*/ 18 h 20"/>
                <a:gd name="T4" fmla="*/ 16 w 17"/>
                <a:gd name="T5" fmla="*/ 4 h 20"/>
                <a:gd name="T6" fmla="*/ 17 w 17"/>
                <a:gd name="T7" fmla="*/ 2 h 20"/>
                <a:gd name="T8" fmla="*/ 15 w 17"/>
                <a:gd name="T9" fmla="*/ 1 h 20"/>
                <a:gd name="T10" fmla="*/ 0 w 17"/>
                <a:gd name="T11" fmla="*/ 18 h 20"/>
                <a:gd name="T12" fmla="*/ 1 w 17"/>
                <a:gd name="T13" fmla="*/ 20 h 20"/>
                <a:gd name="T14" fmla="*/ 2 w 17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20">
                  <a:moveTo>
                    <a:pt x="2" y="20"/>
                  </a:moveTo>
                  <a:cubicBezTo>
                    <a:pt x="2" y="20"/>
                    <a:pt x="3" y="19"/>
                    <a:pt x="3" y="18"/>
                  </a:cubicBezTo>
                  <a:cubicBezTo>
                    <a:pt x="6" y="8"/>
                    <a:pt x="16" y="4"/>
                    <a:pt x="16" y="4"/>
                  </a:cubicBezTo>
                  <a:cubicBezTo>
                    <a:pt x="17" y="3"/>
                    <a:pt x="17" y="2"/>
                    <a:pt x="17" y="2"/>
                  </a:cubicBezTo>
                  <a:cubicBezTo>
                    <a:pt x="17" y="1"/>
                    <a:pt x="16" y="0"/>
                    <a:pt x="15" y="1"/>
                  </a:cubicBezTo>
                  <a:cubicBezTo>
                    <a:pt x="14" y="1"/>
                    <a:pt x="3" y="6"/>
                    <a:pt x="0" y="18"/>
                  </a:cubicBezTo>
                  <a:cubicBezTo>
                    <a:pt x="0" y="18"/>
                    <a:pt x="0" y="19"/>
                    <a:pt x="1" y="20"/>
                  </a:cubicBezTo>
                  <a:cubicBezTo>
                    <a:pt x="1" y="20"/>
                    <a:pt x="1" y="20"/>
                    <a:pt x="2" y="20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9" name="任意多边形 129">
              <a:extLst>
                <a:ext uri="{FF2B5EF4-FFF2-40B4-BE49-F238E27FC236}">
                  <a16:creationId xmlns:a16="http://schemas.microsoft.com/office/drawing/2014/main" id="{65C9B5E4-B0E7-4437-A4B5-7D9CE1D4081C}"/>
                </a:ext>
              </a:extLst>
            </p:cNvPr>
            <p:cNvSpPr/>
            <p:nvPr/>
          </p:nvSpPr>
          <p:spPr bwMode="auto">
            <a:xfrm>
              <a:off x="3694733" y="2813347"/>
              <a:ext cx="26988" cy="22225"/>
            </a:xfrm>
            <a:custGeom>
              <a:avLst/>
              <a:gdLst>
                <a:gd name="T0" fmla="*/ 7 w 9"/>
                <a:gd name="T1" fmla="*/ 7 h 7"/>
                <a:gd name="T2" fmla="*/ 8 w 9"/>
                <a:gd name="T3" fmla="*/ 7 h 7"/>
                <a:gd name="T4" fmla="*/ 8 w 9"/>
                <a:gd name="T5" fmla="*/ 5 h 7"/>
                <a:gd name="T6" fmla="*/ 2 w 9"/>
                <a:gd name="T7" fmla="*/ 0 h 7"/>
                <a:gd name="T8" fmla="*/ 0 w 9"/>
                <a:gd name="T9" fmla="*/ 1 h 7"/>
                <a:gd name="T10" fmla="*/ 1 w 9"/>
                <a:gd name="T11" fmla="*/ 3 h 7"/>
                <a:gd name="T12" fmla="*/ 6 w 9"/>
                <a:gd name="T13" fmla="*/ 6 h 7"/>
                <a:gd name="T14" fmla="*/ 7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cubicBezTo>
                    <a:pt x="7" y="7"/>
                    <a:pt x="8" y="7"/>
                    <a:pt x="8" y="7"/>
                  </a:cubicBezTo>
                  <a:cubicBezTo>
                    <a:pt x="9" y="6"/>
                    <a:pt x="9" y="5"/>
                    <a:pt x="8" y="5"/>
                  </a:cubicBezTo>
                  <a:cubicBezTo>
                    <a:pt x="8" y="5"/>
                    <a:pt x="6" y="2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4" y="4"/>
                    <a:pt x="6" y="6"/>
                    <a:pt x="6" y="6"/>
                  </a:cubicBezTo>
                  <a:cubicBezTo>
                    <a:pt x="6" y="7"/>
                    <a:pt x="7" y="7"/>
                    <a:pt x="7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0" name="任意多边形 130">
              <a:extLst>
                <a:ext uri="{FF2B5EF4-FFF2-40B4-BE49-F238E27FC236}">
                  <a16:creationId xmlns:a16="http://schemas.microsoft.com/office/drawing/2014/main" id="{D160AE05-ADAE-46A0-8943-EBA4A3297414}"/>
                </a:ext>
              </a:extLst>
            </p:cNvPr>
            <p:cNvSpPr/>
            <p:nvPr/>
          </p:nvSpPr>
          <p:spPr bwMode="auto">
            <a:xfrm>
              <a:off x="3286746" y="2749847"/>
              <a:ext cx="92075" cy="171450"/>
            </a:xfrm>
            <a:custGeom>
              <a:avLst/>
              <a:gdLst>
                <a:gd name="T0" fmla="*/ 25 w 30"/>
                <a:gd name="T1" fmla="*/ 13 h 56"/>
                <a:gd name="T2" fmla="*/ 7 w 30"/>
                <a:gd name="T3" fmla="*/ 12 h 56"/>
                <a:gd name="T4" fmla="*/ 30 w 30"/>
                <a:gd name="T5" fmla="*/ 47 h 56"/>
                <a:gd name="T6" fmla="*/ 25 w 30"/>
                <a:gd name="T7" fmla="*/ 1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6">
                  <a:moveTo>
                    <a:pt x="25" y="13"/>
                  </a:moveTo>
                  <a:cubicBezTo>
                    <a:pt x="25" y="13"/>
                    <a:pt x="14" y="0"/>
                    <a:pt x="7" y="12"/>
                  </a:cubicBezTo>
                  <a:cubicBezTo>
                    <a:pt x="0" y="23"/>
                    <a:pt x="12" y="56"/>
                    <a:pt x="30" y="47"/>
                  </a:cubicBezTo>
                  <a:lnTo>
                    <a:pt x="25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1" name="任意多边形 131">
              <a:extLst>
                <a:ext uri="{FF2B5EF4-FFF2-40B4-BE49-F238E27FC236}">
                  <a16:creationId xmlns:a16="http://schemas.microsoft.com/office/drawing/2014/main" id="{E27E17B9-4B0D-4317-8B96-D8E48C8205E1}"/>
                </a:ext>
              </a:extLst>
            </p:cNvPr>
            <p:cNvSpPr/>
            <p:nvPr/>
          </p:nvSpPr>
          <p:spPr bwMode="auto">
            <a:xfrm>
              <a:off x="3313733" y="2806997"/>
              <a:ext cx="55563" cy="55563"/>
            </a:xfrm>
            <a:custGeom>
              <a:avLst/>
              <a:gdLst>
                <a:gd name="T0" fmla="*/ 16 w 18"/>
                <a:gd name="T1" fmla="*/ 18 h 18"/>
                <a:gd name="T2" fmla="*/ 15 w 18"/>
                <a:gd name="T3" fmla="*/ 17 h 18"/>
                <a:gd name="T4" fmla="*/ 1 w 18"/>
                <a:gd name="T5" fmla="*/ 3 h 18"/>
                <a:gd name="T6" fmla="*/ 0 w 18"/>
                <a:gd name="T7" fmla="*/ 1 h 18"/>
                <a:gd name="T8" fmla="*/ 2 w 18"/>
                <a:gd name="T9" fmla="*/ 0 h 18"/>
                <a:gd name="T10" fmla="*/ 18 w 18"/>
                <a:gd name="T11" fmla="*/ 16 h 18"/>
                <a:gd name="T12" fmla="*/ 17 w 18"/>
                <a:gd name="T13" fmla="*/ 18 h 18"/>
                <a:gd name="T14" fmla="*/ 16 w 18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8">
                  <a:moveTo>
                    <a:pt x="16" y="18"/>
                  </a:moveTo>
                  <a:cubicBezTo>
                    <a:pt x="16" y="18"/>
                    <a:pt x="15" y="18"/>
                    <a:pt x="15" y="17"/>
                  </a:cubicBezTo>
                  <a:cubicBezTo>
                    <a:pt x="12" y="7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14" y="4"/>
                    <a:pt x="18" y="16"/>
                  </a:cubicBezTo>
                  <a:cubicBezTo>
                    <a:pt x="18" y="17"/>
                    <a:pt x="18" y="18"/>
                    <a:pt x="17" y="18"/>
                  </a:cubicBezTo>
                  <a:cubicBezTo>
                    <a:pt x="17" y="18"/>
                    <a:pt x="16" y="18"/>
                    <a:pt x="16" y="18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2" name="任意多边形 132">
              <a:extLst>
                <a:ext uri="{FF2B5EF4-FFF2-40B4-BE49-F238E27FC236}">
                  <a16:creationId xmlns:a16="http://schemas.microsoft.com/office/drawing/2014/main" id="{1E46EEF8-E066-4920-BE22-550104479B0D}"/>
                </a:ext>
              </a:extLst>
            </p:cNvPr>
            <p:cNvSpPr/>
            <p:nvPr/>
          </p:nvSpPr>
          <p:spPr bwMode="auto">
            <a:xfrm>
              <a:off x="3326433" y="2826047"/>
              <a:ext cx="23813" cy="20638"/>
            </a:xfrm>
            <a:custGeom>
              <a:avLst/>
              <a:gdLst>
                <a:gd name="T0" fmla="*/ 2 w 8"/>
                <a:gd name="T1" fmla="*/ 7 h 7"/>
                <a:gd name="T2" fmla="*/ 1 w 8"/>
                <a:gd name="T3" fmla="*/ 7 h 7"/>
                <a:gd name="T4" fmla="*/ 0 w 8"/>
                <a:gd name="T5" fmla="*/ 5 h 7"/>
                <a:gd name="T6" fmla="*/ 6 w 8"/>
                <a:gd name="T7" fmla="*/ 0 h 7"/>
                <a:gd name="T8" fmla="*/ 8 w 8"/>
                <a:gd name="T9" fmla="*/ 1 h 7"/>
                <a:gd name="T10" fmla="*/ 7 w 8"/>
                <a:gd name="T11" fmla="*/ 3 h 7"/>
                <a:gd name="T12" fmla="*/ 3 w 8"/>
                <a:gd name="T13" fmla="*/ 6 h 7"/>
                <a:gd name="T14" fmla="*/ 2 w 8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0" y="5"/>
                    <a:pt x="2" y="2"/>
                    <a:pt x="6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8" y="1"/>
                    <a:pt x="8" y="2"/>
                    <a:pt x="7" y="3"/>
                  </a:cubicBezTo>
                  <a:cubicBezTo>
                    <a:pt x="4" y="4"/>
                    <a:pt x="3" y="6"/>
                    <a:pt x="3" y="6"/>
                  </a:cubicBezTo>
                  <a:cubicBezTo>
                    <a:pt x="3" y="7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3" name="任意多边形 133">
              <a:extLst>
                <a:ext uri="{FF2B5EF4-FFF2-40B4-BE49-F238E27FC236}">
                  <a16:creationId xmlns:a16="http://schemas.microsoft.com/office/drawing/2014/main" id="{355913F7-60CD-4825-9131-2379313EAEA4}"/>
                </a:ext>
              </a:extLst>
            </p:cNvPr>
            <p:cNvSpPr/>
            <p:nvPr/>
          </p:nvSpPr>
          <p:spPr bwMode="auto">
            <a:xfrm>
              <a:off x="3451846" y="2976860"/>
              <a:ext cx="150813" cy="155575"/>
            </a:xfrm>
            <a:custGeom>
              <a:avLst/>
              <a:gdLst>
                <a:gd name="T0" fmla="*/ 0 w 49"/>
                <a:gd name="T1" fmla="*/ 0 h 51"/>
                <a:gd name="T2" fmla="*/ 1 w 49"/>
                <a:gd name="T3" fmla="*/ 33 h 51"/>
                <a:gd name="T4" fmla="*/ 24 w 49"/>
                <a:gd name="T5" fmla="*/ 50 h 51"/>
                <a:gd name="T6" fmla="*/ 49 w 49"/>
                <a:gd name="T7" fmla="*/ 35 h 51"/>
                <a:gd name="T8" fmla="*/ 48 w 49"/>
                <a:gd name="T9" fmla="*/ 1 h 51"/>
                <a:gd name="T10" fmla="*/ 0 w 49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51">
                  <a:moveTo>
                    <a:pt x="0" y="0"/>
                  </a:move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11" y="49"/>
                    <a:pt x="24" y="50"/>
                  </a:cubicBezTo>
                  <a:cubicBezTo>
                    <a:pt x="38" y="51"/>
                    <a:pt x="49" y="35"/>
                    <a:pt x="49" y="35"/>
                  </a:cubicBezTo>
                  <a:cubicBezTo>
                    <a:pt x="48" y="1"/>
                    <a:pt x="48" y="1"/>
                    <a:pt x="48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4" name="任意多边形 134">
              <a:extLst>
                <a:ext uri="{FF2B5EF4-FFF2-40B4-BE49-F238E27FC236}">
                  <a16:creationId xmlns:a16="http://schemas.microsoft.com/office/drawing/2014/main" id="{4A46D557-BD25-4202-8A0C-61DB2CA05CA9}"/>
                </a:ext>
              </a:extLst>
            </p:cNvPr>
            <p:cNvSpPr/>
            <p:nvPr/>
          </p:nvSpPr>
          <p:spPr bwMode="auto">
            <a:xfrm>
              <a:off x="3451846" y="2976860"/>
              <a:ext cx="147638" cy="82550"/>
            </a:xfrm>
            <a:custGeom>
              <a:avLst/>
              <a:gdLst>
                <a:gd name="T0" fmla="*/ 0 w 48"/>
                <a:gd name="T1" fmla="*/ 0 h 27"/>
                <a:gd name="T2" fmla="*/ 0 w 48"/>
                <a:gd name="T3" fmla="*/ 15 h 27"/>
                <a:gd name="T4" fmla="*/ 48 w 48"/>
                <a:gd name="T5" fmla="*/ 23 h 27"/>
                <a:gd name="T6" fmla="*/ 48 w 48"/>
                <a:gd name="T7" fmla="*/ 1 h 27"/>
                <a:gd name="T8" fmla="*/ 0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0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9" y="24"/>
                    <a:pt x="25" y="27"/>
                    <a:pt x="48" y="23"/>
                  </a:cubicBezTo>
                  <a:cubicBezTo>
                    <a:pt x="48" y="1"/>
                    <a:pt x="48" y="1"/>
                    <a:pt x="48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5" name="任意多边形 135">
              <a:extLst>
                <a:ext uri="{FF2B5EF4-FFF2-40B4-BE49-F238E27FC236}">
                  <a16:creationId xmlns:a16="http://schemas.microsoft.com/office/drawing/2014/main" id="{EC652968-B0E3-44C9-BDBB-6649AB54AB7B}"/>
                </a:ext>
              </a:extLst>
            </p:cNvPr>
            <p:cNvSpPr/>
            <p:nvPr/>
          </p:nvSpPr>
          <p:spPr bwMode="auto">
            <a:xfrm>
              <a:off x="3332783" y="2572047"/>
              <a:ext cx="368300" cy="501650"/>
            </a:xfrm>
            <a:custGeom>
              <a:avLst/>
              <a:gdLst>
                <a:gd name="T0" fmla="*/ 2 w 120"/>
                <a:gd name="T1" fmla="*/ 49 h 164"/>
                <a:gd name="T2" fmla="*/ 7 w 120"/>
                <a:gd name="T3" fmla="*/ 90 h 164"/>
                <a:gd name="T4" fmla="*/ 10 w 120"/>
                <a:gd name="T5" fmla="*/ 99 h 164"/>
                <a:gd name="T6" fmla="*/ 83 w 120"/>
                <a:gd name="T7" fmla="*/ 145 h 164"/>
                <a:gd name="T8" fmla="*/ 117 w 120"/>
                <a:gd name="T9" fmla="*/ 88 h 164"/>
                <a:gd name="T10" fmla="*/ 119 w 120"/>
                <a:gd name="T11" fmla="*/ 44 h 164"/>
                <a:gd name="T12" fmla="*/ 101 w 120"/>
                <a:gd name="T13" fmla="*/ 15 h 164"/>
                <a:gd name="T14" fmla="*/ 22 w 120"/>
                <a:gd name="T15" fmla="*/ 15 h 164"/>
                <a:gd name="T16" fmla="*/ 2 w 120"/>
                <a:gd name="T17" fmla="*/ 4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164">
                  <a:moveTo>
                    <a:pt x="2" y="49"/>
                  </a:moveTo>
                  <a:cubicBezTo>
                    <a:pt x="3" y="62"/>
                    <a:pt x="4" y="78"/>
                    <a:pt x="7" y="90"/>
                  </a:cubicBezTo>
                  <a:cubicBezTo>
                    <a:pt x="8" y="94"/>
                    <a:pt x="9" y="97"/>
                    <a:pt x="10" y="99"/>
                  </a:cubicBezTo>
                  <a:cubicBezTo>
                    <a:pt x="17" y="123"/>
                    <a:pt x="36" y="164"/>
                    <a:pt x="83" y="145"/>
                  </a:cubicBezTo>
                  <a:cubicBezTo>
                    <a:pt x="104" y="137"/>
                    <a:pt x="114" y="113"/>
                    <a:pt x="117" y="88"/>
                  </a:cubicBezTo>
                  <a:cubicBezTo>
                    <a:pt x="120" y="72"/>
                    <a:pt x="119" y="55"/>
                    <a:pt x="119" y="44"/>
                  </a:cubicBezTo>
                  <a:cubicBezTo>
                    <a:pt x="118" y="32"/>
                    <a:pt x="111" y="21"/>
                    <a:pt x="101" y="15"/>
                  </a:cubicBezTo>
                  <a:cubicBezTo>
                    <a:pt x="72" y="0"/>
                    <a:pt x="42" y="7"/>
                    <a:pt x="22" y="15"/>
                  </a:cubicBezTo>
                  <a:cubicBezTo>
                    <a:pt x="9" y="21"/>
                    <a:pt x="0" y="35"/>
                    <a:pt x="2" y="49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6" name="任意多边形 136">
              <a:extLst>
                <a:ext uri="{FF2B5EF4-FFF2-40B4-BE49-F238E27FC236}">
                  <a16:creationId xmlns:a16="http://schemas.microsoft.com/office/drawing/2014/main" id="{0828180E-0FB0-4C26-87D7-00918A8D8BDE}"/>
                </a:ext>
              </a:extLst>
            </p:cNvPr>
            <p:cNvSpPr/>
            <p:nvPr/>
          </p:nvSpPr>
          <p:spPr bwMode="auto">
            <a:xfrm>
              <a:off x="3586783" y="2767310"/>
              <a:ext cx="25400" cy="39688"/>
            </a:xfrm>
            <a:custGeom>
              <a:avLst/>
              <a:gdLst>
                <a:gd name="T0" fmla="*/ 0 w 8"/>
                <a:gd name="T1" fmla="*/ 7 h 13"/>
                <a:gd name="T2" fmla="*/ 4 w 8"/>
                <a:gd name="T3" fmla="*/ 13 h 13"/>
                <a:gd name="T4" fmla="*/ 8 w 8"/>
                <a:gd name="T5" fmla="*/ 7 h 13"/>
                <a:gd name="T6" fmla="*/ 4 w 8"/>
                <a:gd name="T7" fmla="*/ 1 h 13"/>
                <a:gd name="T8" fmla="*/ 0 w 8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3">
                  <a:moveTo>
                    <a:pt x="0" y="7"/>
                  </a:moveTo>
                  <a:cubicBezTo>
                    <a:pt x="0" y="10"/>
                    <a:pt x="2" y="13"/>
                    <a:pt x="4" y="13"/>
                  </a:cubicBezTo>
                  <a:cubicBezTo>
                    <a:pt x="6" y="13"/>
                    <a:pt x="8" y="10"/>
                    <a:pt x="8" y="7"/>
                  </a:cubicBezTo>
                  <a:cubicBezTo>
                    <a:pt x="8" y="3"/>
                    <a:pt x="6" y="0"/>
                    <a:pt x="4" y="1"/>
                  </a:cubicBezTo>
                  <a:cubicBezTo>
                    <a:pt x="2" y="1"/>
                    <a:pt x="0" y="4"/>
                    <a:pt x="0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7" name="任意多边形 137">
              <a:extLst>
                <a:ext uri="{FF2B5EF4-FFF2-40B4-BE49-F238E27FC236}">
                  <a16:creationId xmlns:a16="http://schemas.microsoft.com/office/drawing/2014/main" id="{1F6D23F3-71A9-4E70-9C7E-2B139BBF995D}"/>
                </a:ext>
              </a:extLst>
            </p:cNvPr>
            <p:cNvSpPr/>
            <p:nvPr/>
          </p:nvSpPr>
          <p:spPr bwMode="auto">
            <a:xfrm>
              <a:off x="3432796" y="2773660"/>
              <a:ext cx="28575" cy="39688"/>
            </a:xfrm>
            <a:custGeom>
              <a:avLst/>
              <a:gdLst>
                <a:gd name="T0" fmla="*/ 0 w 9"/>
                <a:gd name="T1" fmla="*/ 7 h 13"/>
                <a:gd name="T2" fmla="*/ 5 w 9"/>
                <a:gd name="T3" fmla="*/ 13 h 13"/>
                <a:gd name="T4" fmla="*/ 8 w 9"/>
                <a:gd name="T5" fmla="*/ 6 h 13"/>
                <a:gd name="T6" fmla="*/ 4 w 9"/>
                <a:gd name="T7" fmla="*/ 0 h 13"/>
                <a:gd name="T8" fmla="*/ 0 w 9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0" y="7"/>
                  </a:moveTo>
                  <a:cubicBezTo>
                    <a:pt x="0" y="10"/>
                    <a:pt x="2" y="13"/>
                    <a:pt x="5" y="13"/>
                  </a:cubicBezTo>
                  <a:cubicBezTo>
                    <a:pt x="7" y="13"/>
                    <a:pt x="9" y="10"/>
                    <a:pt x="8" y="6"/>
                  </a:cubicBezTo>
                  <a:cubicBezTo>
                    <a:pt x="8" y="3"/>
                    <a:pt x="6" y="0"/>
                    <a:pt x="4" y="0"/>
                  </a:cubicBezTo>
                  <a:cubicBezTo>
                    <a:pt x="2" y="0"/>
                    <a:pt x="0" y="3"/>
                    <a:pt x="0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8" name="任意多边形 138">
              <a:extLst>
                <a:ext uri="{FF2B5EF4-FFF2-40B4-BE49-F238E27FC236}">
                  <a16:creationId xmlns:a16="http://schemas.microsoft.com/office/drawing/2014/main" id="{63D75D4A-05A9-4D35-B1F0-927E5A99437C}"/>
                </a:ext>
              </a:extLst>
            </p:cNvPr>
            <p:cNvSpPr/>
            <p:nvPr/>
          </p:nvSpPr>
          <p:spPr bwMode="auto">
            <a:xfrm>
              <a:off x="3559796" y="2724447"/>
              <a:ext cx="82550" cy="25400"/>
            </a:xfrm>
            <a:custGeom>
              <a:avLst/>
              <a:gdLst>
                <a:gd name="T0" fmla="*/ 20 w 27"/>
                <a:gd name="T1" fmla="*/ 2 h 8"/>
                <a:gd name="T2" fmla="*/ 3 w 27"/>
                <a:gd name="T3" fmla="*/ 0 h 8"/>
                <a:gd name="T4" fmla="*/ 0 w 27"/>
                <a:gd name="T5" fmla="*/ 3 h 8"/>
                <a:gd name="T6" fmla="*/ 0 w 27"/>
                <a:gd name="T7" fmla="*/ 3 h 8"/>
                <a:gd name="T8" fmla="*/ 3 w 27"/>
                <a:gd name="T9" fmla="*/ 6 h 8"/>
                <a:gd name="T10" fmla="*/ 27 w 27"/>
                <a:gd name="T11" fmla="*/ 8 h 8"/>
                <a:gd name="T12" fmla="*/ 26 w 27"/>
                <a:gd name="T13" fmla="*/ 5 h 8"/>
                <a:gd name="T14" fmla="*/ 20 w 27"/>
                <a:gd name="T15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8">
                  <a:moveTo>
                    <a:pt x="20" y="2"/>
                  </a:moveTo>
                  <a:cubicBezTo>
                    <a:pt x="17" y="1"/>
                    <a:pt x="10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5"/>
                    <a:pt x="2" y="6"/>
                    <a:pt x="3" y="6"/>
                  </a:cubicBezTo>
                  <a:cubicBezTo>
                    <a:pt x="8" y="5"/>
                    <a:pt x="21" y="6"/>
                    <a:pt x="27" y="8"/>
                  </a:cubicBezTo>
                  <a:cubicBezTo>
                    <a:pt x="27" y="7"/>
                    <a:pt x="26" y="6"/>
                    <a:pt x="26" y="5"/>
                  </a:cubicBezTo>
                  <a:cubicBezTo>
                    <a:pt x="24" y="3"/>
                    <a:pt x="22" y="2"/>
                    <a:pt x="20" y="2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9" name="任意多边形 139">
              <a:extLst>
                <a:ext uri="{FF2B5EF4-FFF2-40B4-BE49-F238E27FC236}">
                  <a16:creationId xmlns:a16="http://schemas.microsoft.com/office/drawing/2014/main" id="{C04A76B4-FA32-417E-837E-9885B4C4A8EB}"/>
                </a:ext>
              </a:extLst>
            </p:cNvPr>
            <p:cNvSpPr/>
            <p:nvPr/>
          </p:nvSpPr>
          <p:spPr bwMode="auto">
            <a:xfrm>
              <a:off x="3402633" y="2727622"/>
              <a:ext cx="82550" cy="30163"/>
            </a:xfrm>
            <a:custGeom>
              <a:avLst/>
              <a:gdLst>
                <a:gd name="T0" fmla="*/ 6 w 27"/>
                <a:gd name="T1" fmla="*/ 3 h 10"/>
                <a:gd name="T2" fmla="*/ 24 w 27"/>
                <a:gd name="T3" fmla="*/ 0 h 10"/>
                <a:gd name="T4" fmla="*/ 27 w 27"/>
                <a:gd name="T5" fmla="*/ 3 h 10"/>
                <a:gd name="T6" fmla="*/ 27 w 27"/>
                <a:gd name="T7" fmla="*/ 3 h 10"/>
                <a:gd name="T8" fmla="*/ 24 w 27"/>
                <a:gd name="T9" fmla="*/ 6 h 10"/>
                <a:gd name="T10" fmla="*/ 0 w 27"/>
                <a:gd name="T11" fmla="*/ 10 h 10"/>
                <a:gd name="T12" fmla="*/ 1 w 27"/>
                <a:gd name="T13" fmla="*/ 6 h 10"/>
                <a:gd name="T14" fmla="*/ 6 w 27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0">
                  <a:moveTo>
                    <a:pt x="6" y="3"/>
                  </a:moveTo>
                  <a:cubicBezTo>
                    <a:pt x="10" y="2"/>
                    <a:pt x="16" y="0"/>
                    <a:pt x="24" y="0"/>
                  </a:cubicBezTo>
                  <a:cubicBezTo>
                    <a:pt x="25" y="0"/>
                    <a:pt x="27" y="1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5"/>
                    <a:pt x="25" y="6"/>
                    <a:pt x="24" y="6"/>
                  </a:cubicBezTo>
                  <a:cubicBezTo>
                    <a:pt x="19" y="6"/>
                    <a:pt x="6" y="7"/>
                    <a:pt x="0" y="10"/>
                  </a:cubicBezTo>
                  <a:cubicBezTo>
                    <a:pt x="0" y="9"/>
                    <a:pt x="1" y="7"/>
                    <a:pt x="1" y="6"/>
                  </a:cubicBezTo>
                  <a:cubicBezTo>
                    <a:pt x="3" y="5"/>
                    <a:pt x="4" y="4"/>
                    <a:pt x="6" y="3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0" name="任意多边形 140">
              <a:extLst>
                <a:ext uri="{FF2B5EF4-FFF2-40B4-BE49-F238E27FC236}">
                  <a16:creationId xmlns:a16="http://schemas.microsoft.com/office/drawing/2014/main" id="{8F8CFDDA-D21F-4EEB-B223-3D8A5B16366E}"/>
                </a:ext>
              </a:extLst>
            </p:cNvPr>
            <p:cNvSpPr/>
            <p:nvPr/>
          </p:nvSpPr>
          <p:spPr bwMode="auto">
            <a:xfrm>
              <a:off x="3501058" y="2786360"/>
              <a:ext cx="39688" cy="95250"/>
            </a:xfrm>
            <a:custGeom>
              <a:avLst/>
              <a:gdLst>
                <a:gd name="T0" fmla="*/ 7 w 13"/>
                <a:gd name="T1" fmla="*/ 31 h 31"/>
                <a:gd name="T2" fmla="*/ 10 w 13"/>
                <a:gd name="T3" fmla="*/ 30 h 31"/>
                <a:gd name="T4" fmla="*/ 13 w 13"/>
                <a:gd name="T5" fmla="*/ 26 h 31"/>
                <a:gd name="T6" fmla="*/ 11 w 13"/>
                <a:gd name="T7" fmla="*/ 1 h 31"/>
                <a:gd name="T8" fmla="*/ 9 w 13"/>
                <a:gd name="T9" fmla="*/ 0 h 31"/>
                <a:gd name="T10" fmla="*/ 8 w 13"/>
                <a:gd name="T11" fmla="*/ 2 h 31"/>
                <a:gd name="T12" fmla="*/ 10 w 13"/>
                <a:gd name="T13" fmla="*/ 26 h 31"/>
                <a:gd name="T14" fmla="*/ 9 w 13"/>
                <a:gd name="T15" fmla="*/ 27 h 31"/>
                <a:gd name="T16" fmla="*/ 3 w 13"/>
                <a:gd name="T17" fmla="*/ 27 h 31"/>
                <a:gd name="T18" fmla="*/ 1 w 13"/>
                <a:gd name="T19" fmla="*/ 28 h 31"/>
                <a:gd name="T20" fmla="*/ 1 w 13"/>
                <a:gd name="T21" fmla="*/ 30 h 31"/>
                <a:gd name="T22" fmla="*/ 7 w 13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31">
                  <a:moveTo>
                    <a:pt x="7" y="31"/>
                  </a:moveTo>
                  <a:cubicBezTo>
                    <a:pt x="8" y="30"/>
                    <a:pt x="10" y="30"/>
                    <a:pt x="10" y="30"/>
                  </a:cubicBezTo>
                  <a:cubicBezTo>
                    <a:pt x="11" y="29"/>
                    <a:pt x="12" y="28"/>
                    <a:pt x="13" y="26"/>
                  </a:cubicBezTo>
                  <a:cubicBezTo>
                    <a:pt x="13" y="20"/>
                    <a:pt x="11" y="2"/>
                    <a:pt x="11" y="1"/>
                  </a:cubicBezTo>
                  <a:cubicBezTo>
                    <a:pt x="11" y="1"/>
                    <a:pt x="10" y="0"/>
                    <a:pt x="9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8" y="2"/>
                    <a:pt x="10" y="20"/>
                    <a:pt x="10" y="26"/>
                  </a:cubicBezTo>
                  <a:cubicBezTo>
                    <a:pt x="9" y="26"/>
                    <a:pt x="9" y="27"/>
                    <a:pt x="9" y="27"/>
                  </a:cubicBezTo>
                  <a:cubicBezTo>
                    <a:pt x="7" y="28"/>
                    <a:pt x="4" y="27"/>
                    <a:pt x="3" y="27"/>
                  </a:cubicBezTo>
                  <a:cubicBezTo>
                    <a:pt x="2" y="26"/>
                    <a:pt x="1" y="27"/>
                    <a:pt x="1" y="28"/>
                  </a:cubicBezTo>
                  <a:cubicBezTo>
                    <a:pt x="0" y="28"/>
                    <a:pt x="1" y="29"/>
                    <a:pt x="1" y="30"/>
                  </a:cubicBezTo>
                  <a:cubicBezTo>
                    <a:pt x="2" y="30"/>
                    <a:pt x="5" y="31"/>
                    <a:pt x="7" y="31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1" name="任意多边形 141">
              <a:extLst>
                <a:ext uri="{FF2B5EF4-FFF2-40B4-BE49-F238E27FC236}">
                  <a16:creationId xmlns:a16="http://schemas.microsoft.com/office/drawing/2014/main" id="{E3C5EBF7-6D4B-4682-ABD4-3E2DB5F45EA1}"/>
                </a:ext>
              </a:extLst>
            </p:cNvPr>
            <p:cNvSpPr/>
            <p:nvPr/>
          </p:nvSpPr>
          <p:spPr bwMode="auto">
            <a:xfrm>
              <a:off x="3474071" y="2908597"/>
              <a:ext cx="109538" cy="52388"/>
            </a:xfrm>
            <a:custGeom>
              <a:avLst/>
              <a:gdLst>
                <a:gd name="T0" fmla="*/ 36 w 36"/>
                <a:gd name="T1" fmla="*/ 0 h 17"/>
                <a:gd name="T2" fmla="*/ 19 w 36"/>
                <a:gd name="T3" fmla="*/ 17 h 17"/>
                <a:gd name="T4" fmla="*/ 0 w 36"/>
                <a:gd name="T5" fmla="*/ 1 h 17"/>
                <a:gd name="T6" fmla="*/ 36 w 36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7">
                  <a:moveTo>
                    <a:pt x="36" y="0"/>
                  </a:moveTo>
                  <a:cubicBezTo>
                    <a:pt x="35" y="6"/>
                    <a:pt x="32" y="17"/>
                    <a:pt x="19" y="17"/>
                  </a:cubicBezTo>
                  <a:cubicBezTo>
                    <a:pt x="5" y="17"/>
                    <a:pt x="1" y="8"/>
                    <a:pt x="0" y="1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2" name="任意多边形 142">
              <a:extLst>
                <a:ext uri="{FF2B5EF4-FFF2-40B4-BE49-F238E27FC236}">
                  <a16:creationId xmlns:a16="http://schemas.microsoft.com/office/drawing/2014/main" id="{0095792D-80D4-4478-AA92-5526F20BAE6B}"/>
                </a:ext>
              </a:extLst>
            </p:cNvPr>
            <p:cNvSpPr/>
            <p:nvPr/>
          </p:nvSpPr>
          <p:spPr bwMode="auto">
            <a:xfrm>
              <a:off x="3504233" y="2973685"/>
              <a:ext cx="52388" cy="14288"/>
            </a:xfrm>
            <a:custGeom>
              <a:avLst/>
              <a:gdLst>
                <a:gd name="T0" fmla="*/ 9 w 17"/>
                <a:gd name="T1" fmla="*/ 5 h 5"/>
                <a:gd name="T2" fmla="*/ 16 w 17"/>
                <a:gd name="T3" fmla="*/ 3 h 5"/>
                <a:gd name="T4" fmla="*/ 17 w 17"/>
                <a:gd name="T5" fmla="*/ 1 h 5"/>
                <a:gd name="T6" fmla="*/ 14 w 17"/>
                <a:gd name="T7" fmla="*/ 0 h 5"/>
                <a:gd name="T8" fmla="*/ 14 w 17"/>
                <a:gd name="T9" fmla="*/ 0 h 5"/>
                <a:gd name="T10" fmla="*/ 9 w 17"/>
                <a:gd name="T11" fmla="*/ 2 h 5"/>
                <a:gd name="T12" fmla="*/ 3 w 17"/>
                <a:gd name="T13" fmla="*/ 1 h 5"/>
                <a:gd name="T14" fmla="*/ 1 w 17"/>
                <a:gd name="T15" fmla="*/ 1 h 5"/>
                <a:gd name="T16" fmla="*/ 1 w 17"/>
                <a:gd name="T17" fmla="*/ 3 h 5"/>
                <a:gd name="T18" fmla="*/ 9 w 17"/>
                <a:gd name="T1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5">
                  <a:moveTo>
                    <a:pt x="9" y="5"/>
                  </a:moveTo>
                  <a:cubicBezTo>
                    <a:pt x="13" y="5"/>
                    <a:pt x="16" y="3"/>
                    <a:pt x="16" y="3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6" y="0"/>
                    <a:pt x="15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2" y="2"/>
                    <a:pt x="9" y="2"/>
                  </a:cubicBezTo>
                  <a:cubicBezTo>
                    <a:pt x="6" y="2"/>
                    <a:pt x="3" y="1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1" y="3"/>
                    <a:pt x="5" y="5"/>
                    <a:pt x="9" y="5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3" name="任意多边形 143">
              <a:extLst>
                <a:ext uri="{FF2B5EF4-FFF2-40B4-BE49-F238E27FC236}">
                  <a16:creationId xmlns:a16="http://schemas.microsoft.com/office/drawing/2014/main" id="{250CFD0A-201C-46EB-812C-11557F98D092}"/>
                </a:ext>
              </a:extLst>
            </p:cNvPr>
            <p:cNvSpPr/>
            <p:nvPr/>
          </p:nvSpPr>
          <p:spPr bwMode="auto">
            <a:xfrm>
              <a:off x="3310558" y="2479972"/>
              <a:ext cx="398463" cy="358775"/>
            </a:xfrm>
            <a:custGeom>
              <a:avLst/>
              <a:gdLst>
                <a:gd name="T0" fmla="*/ 2 w 130"/>
                <a:gd name="T1" fmla="*/ 77 h 117"/>
                <a:gd name="T2" fmla="*/ 6 w 130"/>
                <a:gd name="T3" fmla="*/ 80 h 117"/>
                <a:gd name="T4" fmla="*/ 7 w 130"/>
                <a:gd name="T5" fmla="*/ 91 h 117"/>
                <a:gd name="T6" fmla="*/ 17 w 130"/>
                <a:gd name="T7" fmla="*/ 112 h 117"/>
                <a:gd name="T8" fmla="*/ 16 w 130"/>
                <a:gd name="T9" fmla="*/ 80 h 117"/>
                <a:gd name="T10" fmla="*/ 24 w 130"/>
                <a:gd name="T11" fmla="*/ 79 h 117"/>
                <a:gd name="T12" fmla="*/ 29 w 130"/>
                <a:gd name="T13" fmla="*/ 57 h 117"/>
                <a:gd name="T14" fmla="*/ 31 w 130"/>
                <a:gd name="T15" fmla="*/ 78 h 117"/>
                <a:gd name="T16" fmla="*/ 57 w 130"/>
                <a:gd name="T17" fmla="*/ 76 h 117"/>
                <a:gd name="T18" fmla="*/ 63 w 130"/>
                <a:gd name="T19" fmla="*/ 54 h 117"/>
                <a:gd name="T20" fmla="*/ 67 w 130"/>
                <a:gd name="T21" fmla="*/ 75 h 117"/>
                <a:gd name="T22" fmla="*/ 93 w 130"/>
                <a:gd name="T23" fmla="*/ 76 h 117"/>
                <a:gd name="T24" fmla="*/ 96 w 130"/>
                <a:gd name="T25" fmla="*/ 53 h 117"/>
                <a:gd name="T26" fmla="*/ 105 w 130"/>
                <a:gd name="T27" fmla="*/ 75 h 117"/>
                <a:gd name="T28" fmla="*/ 130 w 130"/>
                <a:gd name="T29" fmla="*/ 74 h 117"/>
                <a:gd name="T30" fmla="*/ 122 w 130"/>
                <a:gd name="T31" fmla="*/ 43 h 117"/>
                <a:gd name="T32" fmla="*/ 98 w 130"/>
                <a:gd name="T33" fmla="*/ 15 h 117"/>
                <a:gd name="T34" fmla="*/ 23 w 130"/>
                <a:gd name="T35" fmla="*/ 17 h 117"/>
                <a:gd name="T36" fmla="*/ 2 w 130"/>
                <a:gd name="T37" fmla="*/ 7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0" h="117">
                  <a:moveTo>
                    <a:pt x="2" y="77"/>
                  </a:moveTo>
                  <a:cubicBezTo>
                    <a:pt x="3" y="78"/>
                    <a:pt x="4" y="79"/>
                    <a:pt x="6" y="80"/>
                  </a:cubicBezTo>
                  <a:cubicBezTo>
                    <a:pt x="6" y="83"/>
                    <a:pt x="7" y="87"/>
                    <a:pt x="7" y="91"/>
                  </a:cubicBezTo>
                  <a:cubicBezTo>
                    <a:pt x="10" y="114"/>
                    <a:pt x="16" y="117"/>
                    <a:pt x="17" y="112"/>
                  </a:cubicBezTo>
                  <a:cubicBezTo>
                    <a:pt x="17" y="108"/>
                    <a:pt x="17" y="87"/>
                    <a:pt x="16" y="80"/>
                  </a:cubicBezTo>
                  <a:cubicBezTo>
                    <a:pt x="20" y="80"/>
                    <a:pt x="24" y="79"/>
                    <a:pt x="24" y="79"/>
                  </a:cubicBezTo>
                  <a:cubicBezTo>
                    <a:pt x="29" y="57"/>
                    <a:pt x="29" y="57"/>
                    <a:pt x="29" y="57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39" y="81"/>
                    <a:pt x="57" y="76"/>
                    <a:pt x="57" y="76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79" y="80"/>
                    <a:pt x="93" y="76"/>
                    <a:pt x="93" y="76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5" y="75"/>
                    <a:pt x="130" y="83"/>
                    <a:pt x="130" y="74"/>
                  </a:cubicBezTo>
                  <a:cubicBezTo>
                    <a:pt x="130" y="69"/>
                    <a:pt x="126" y="55"/>
                    <a:pt x="122" y="43"/>
                  </a:cubicBezTo>
                  <a:cubicBezTo>
                    <a:pt x="118" y="31"/>
                    <a:pt x="110" y="21"/>
                    <a:pt x="98" y="15"/>
                  </a:cubicBezTo>
                  <a:cubicBezTo>
                    <a:pt x="67" y="0"/>
                    <a:pt x="34" y="10"/>
                    <a:pt x="23" y="17"/>
                  </a:cubicBezTo>
                  <a:cubicBezTo>
                    <a:pt x="0" y="32"/>
                    <a:pt x="2" y="77"/>
                    <a:pt x="2" y="7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4" name="任意多边形 144">
              <a:extLst>
                <a:ext uri="{FF2B5EF4-FFF2-40B4-BE49-F238E27FC236}">
                  <a16:creationId xmlns:a16="http://schemas.microsoft.com/office/drawing/2014/main" id="{28D28CB5-B9A3-4FA1-BBA2-2794A04CB9E1}"/>
                </a:ext>
              </a:extLst>
            </p:cNvPr>
            <p:cNvSpPr/>
            <p:nvPr/>
          </p:nvSpPr>
          <p:spPr bwMode="auto">
            <a:xfrm>
              <a:off x="3629646" y="2565697"/>
              <a:ext cx="184150" cy="514350"/>
            </a:xfrm>
            <a:custGeom>
              <a:avLst/>
              <a:gdLst>
                <a:gd name="T0" fmla="*/ 10 w 60"/>
                <a:gd name="T1" fmla="*/ 0 h 168"/>
                <a:gd name="T2" fmla="*/ 40 w 60"/>
                <a:gd name="T3" fmla="*/ 67 h 168"/>
                <a:gd name="T4" fmla="*/ 33 w 60"/>
                <a:gd name="T5" fmla="*/ 158 h 168"/>
                <a:gd name="T6" fmla="*/ 0 w 60"/>
                <a:gd name="T7" fmla="*/ 142 h 168"/>
                <a:gd name="T8" fmla="*/ 12 w 60"/>
                <a:gd name="T9" fmla="*/ 34 h 168"/>
                <a:gd name="T10" fmla="*/ 10 w 60"/>
                <a:gd name="T11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68">
                  <a:moveTo>
                    <a:pt x="10" y="0"/>
                  </a:moveTo>
                  <a:cubicBezTo>
                    <a:pt x="10" y="0"/>
                    <a:pt x="32" y="24"/>
                    <a:pt x="40" y="67"/>
                  </a:cubicBezTo>
                  <a:cubicBezTo>
                    <a:pt x="48" y="111"/>
                    <a:pt x="60" y="146"/>
                    <a:pt x="33" y="158"/>
                  </a:cubicBezTo>
                  <a:cubicBezTo>
                    <a:pt x="10" y="168"/>
                    <a:pt x="0" y="150"/>
                    <a:pt x="0" y="142"/>
                  </a:cubicBezTo>
                  <a:cubicBezTo>
                    <a:pt x="1" y="133"/>
                    <a:pt x="30" y="100"/>
                    <a:pt x="12" y="34"/>
                  </a:cubicBezTo>
                  <a:cubicBezTo>
                    <a:pt x="6" y="12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5" name="椭圆 145">
              <a:extLst>
                <a:ext uri="{FF2B5EF4-FFF2-40B4-BE49-F238E27FC236}">
                  <a16:creationId xmlns:a16="http://schemas.microsoft.com/office/drawing/2014/main" id="{0AE80964-E9D0-4377-A2AF-560DDB974051}"/>
                </a:ext>
              </a:extLst>
            </p:cNvPr>
            <p:cNvSpPr/>
            <p:nvPr/>
          </p:nvSpPr>
          <p:spPr bwMode="auto">
            <a:xfrm>
              <a:off x="3340721" y="2884785"/>
              <a:ext cx="22225" cy="23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6" name="任意多边形 146">
              <a:extLst>
                <a:ext uri="{FF2B5EF4-FFF2-40B4-BE49-F238E27FC236}">
                  <a16:creationId xmlns:a16="http://schemas.microsoft.com/office/drawing/2014/main" id="{D8DD433C-C87F-4A1A-8FB1-488AF3FFDCE1}"/>
                </a:ext>
              </a:extLst>
            </p:cNvPr>
            <p:cNvSpPr/>
            <p:nvPr/>
          </p:nvSpPr>
          <p:spPr bwMode="auto">
            <a:xfrm>
              <a:off x="3383583" y="2746672"/>
              <a:ext cx="120650" cy="119063"/>
            </a:xfrm>
            <a:custGeom>
              <a:avLst/>
              <a:gdLst>
                <a:gd name="T0" fmla="*/ 20 w 39"/>
                <a:gd name="T1" fmla="*/ 39 h 39"/>
                <a:gd name="T2" fmla="*/ 0 w 39"/>
                <a:gd name="T3" fmla="*/ 20 h 39"/>
                <a:gd name="T4" fmla="*/ 19 w 39"/>
                <a:gd name="T5" fmla="*/ 0 h 39"/>
                <a:gd name="T6" fmla="*/ 39 w 39"/>
                <a:gd name="T7" fmla="*/ 19 h 39"/>
                <a:gd name="T8" fmla="*/ 20 w 39"/>
                <a:gd name="T9" fmla="*/ 39 h 39"/>
                <a:gd name="T10" fmla="*/ 19 w 39"/>
                <a:gd name="T11" fmla="*/ 3 h 39"/>
                <a:gd name="T12" fmla="*/ 3 w 39"/>
                <a:gd name="T13" fmla="*/ 20 h 39"/>
                <a:gd name="T14" fmla="*/ 20 w 39"/>
                <a:gd name="T15" fmla="*/ 36 h 39"/>
                <a:gd name="T16" fmla="*/ 36 w 39"/>
                <a:gd name="T17" fmla="*/ 19 h 39"/>
                <a:gd name="T18" fmla="*/ 19 w 39"/>
                <a:gd name="T19" fmla="*/ 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1"/>
                    <a:pt x="0" y="20"/>
                  </a:cubicBezTo>
                  <a:cubicBezTo>
                    <a:pt x="0" y="10"/>
                    <a:pt x="8" y="1"/>
                    <a:pt x="19" y="0"/>
                  </a:cubicBezTo>
                  <a:cubicBezTo>
                    <a:pt x="29" y="0"/>
                    <a:pt x="38" y="8"/>
                    <a:pt x="39" y="19"/>
                  </a:cubicBezTo>
                  <a:cubicBezTo>
                    <a:pt x="39" y="30"/>
                    <a:pt x="31" y="39"/>
                    <a:pt x="20" y="39"/>
                  </a:cubicBezTo>
                  <a:close/>
                  <a:moveTo>
                    <a:pt x="19" y="3"/>
                  </a:moveTo>
                  <a:cubicBezTo>
                    <a:pt x="10" y="4"/>
                    <a:pt x="3" y="11"/>
                    <a:pt x="3" y="20"/>
                  </a:cubicBezTo>
                  <a:cubicBezTo>
                    <a:pt x="3" y="29"/>
                    <a:pt x="11" y="36"/>
                    <a:pt x="20" y="36"/>
                  </a:cubicBezTo>
                  <a:cubicBezTo>
                    <a:pt x="29" y="36"/>
                    <a:pt x="36" y="28"/>
                    <a:pt x="36" y="19"/>
                  </a:cubicBezTo>
                  <a:cubicBezTo>
                    <a:pt x="35" y="10"/>
                    <a:pt x="28" y="3"/>
                    <a:pt x="1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7" name="任意多边形 147">
              <a:extLst>
                <a:ext uri="{FF2B5EF4-FFF2-40B4-BE49-F238E27FC236}">
                  <a16:creationId xmlns:a16="http://schemas.microsoft.com/office/drawing/2014/main" id="{85D9F12F-F09D-42AB-939E-1A8D3449DB02}"/>
                </a:ext>
              </a:extLst>
            </p:cNvPr>
            <p:cNvSpPr/>
            <p:nvPr/>
          </p:nvSpPr>
          <p:spPr bwMode="auto">
            <a:xfrm>
              <a:off x="3547096" y="2740322"/>
              <a:ext cx="119063" cy="122238"/>
            </a:xfrm>
            <a:custGeom>
              <a:avLst/>
              <a:gdLst>
                <a:gd name="T0" fmla="*/ 20 w 39"/>
                <a:gd name="T1" fmla="*/ 39 h 40"/>
                <a:gd name="T2" fmla="*/ 0 w 39"/>
                <a:gd name="T3" fmla="*/ 21 h 40"/>
                <a:gd name="T4" fmla="*/ 19 w 39"/>
                <a:gd name="T5" fmla="*/ 1 h 40"/>
                <a:gd name="T6" fmla="*/ 39 w 39"/>
                <a:gd name="T7" fmla="*/ 19 h 40"/>
                <a:gd name="T8" fmla="*/ 20 w 39"/>
                <a:gd name="T9" fmla="*/ 39 h 40"/>
                <a:gd name="T10" fmla="*/ 19 w 39"/>
                <a:gd name="T11" fmla="*/ 4 h 40"/>
                <a:gd name="T12" fmla="*/ 3 w 39"/>
                <a:gd name="T13" fmla="*/ 20 h 40"/>
                <a:gd name="T14" fmla="*/ 20 w 39"/>
                <a:gd name="T15" fmla="*/ 36 h 40"/>
                <a:gd name="T16" fmla="*/ 36 w 39"/>
                <a:gd name="T17" fmla="*/ 19 h 40"/>
                <a:gd name="T18" fmla="*/ 19 w 39"/>
                <a:gd name="T19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0">
                  <a:moveTo>
                    <a:pt x="20" y="39"/>
                  </a:moveTo>
                  <a:cubicBezTo>
                    <a:pt x="9" y="40"/>
                    <a:pt x="0" y="31"/>
                    <a:pt x="0" y="21"/>
                  </a:cubicBezTo>
                  <a:cubicBezTo>
                    <a:pt x="0" y="10"/>
                    <a:pt x="8" y="1"/>
                    <a:pt x="19" y="1"/>
                  </a:cubicBezTo>
                  <a:cubicBezTo>
                    <a:pt x="29" y="0"/>
                    <a:pt x="38" y="9"/>
                    <a:pt x="39" y="19"/>
                  </a:cubicBezTo>
                  <a:cubicBezTo>
                    <a:pt x="39" y="30"/>
                    <a:pt x="31" y="39"/>
                    <a:pt x="20" y="39"/>
                  </a:cubicBezTo>
                  <a:close/>
                  <a:moveTo>
                    <a:pt x="19" y="4"/>
                  </a:moveTo>
                  <a:cubicBezTo>
                    <a:pt x="10" y="4"/>
                    <a:pt x="3" y="11"/>
                    <a:pt x="3" y="20"/>
                  </a:cubicBezTo>
                  <a:cubicBezTo>
                    <a:pt x="3" y="30"/>
                    <a:pt x="11" y="37"/>
                    <a:pt x="20" y="36"/>
                  </a:cubicBezTo>
                  <a:cubicBezTo>
                    <a:pt x="29" y="36"/>
                    <a:pt x="36" y="28"/>
                    <a:pt x="36" y="19"/>
                  </a:cubicBezTo>
                  <a:cubicBezTo>
                    <a:pt x="35" y="10"/>
                    <a:pt x="28" y="3"/>
                    <a:pt x="19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8" name="任意多边形 148">
              <a:extLst>
                <a:ext uri="{FF2B5EF4-FFF2-40B4-BE49-F238E27FC236}">
                  <a16:creationId xmlns:a16="http://schemas.microsoft.com/office/drawing/2014/main" id="{0DD60C62-4108-43C3-A16F-602CCFFA2FED}"/>
                </a:ext>
              </a:extLst>
            </p:cNvPr>
            <p:cNvSpPr/>
            <p:nvPr/>
          </p:nvSpPr>
          <p:spPr bwMode="auto">
            <a:xfrm>
              <a:off x="3362946" y="2760960"/>
              <a:ext cx="36513" cy="28575"/>
            </a:xfrm>
            <a:custGeom>
              <a:avLst/>
              <a:gdLst>
                <a:gd name="T0" fmla="*/ 0 w 12"/>
                <a:gd name="T1" fmla="*/ 0 h 9"/>
                <a:gd name="T2" fmla="*/ 11 w 12"/>
                <a:gd name="T3" fmla="*/ 6 h 9"/>
                <a:gd name="T4" fmla="*/ 11 w 12"/>
                <a:gd name="T5" fmla="*/ 8 h 9"/>
                <a:gd name="T6" fmla="*/ 10 w 12"/>
                <a:gd name="T7" fmla="*/ 9 h 9"/>
                <a:gd name="T8" fmla="*/ 9 w 12"/>
                <a:gd name="T9" fmla="*/ 9 h 9"/>
                <a:gd name="T10" fmla="*/ 0 w 12"/>
                <a:gd name="T11" fmla="*/ 4 h 9"/>
                <a:gd name="T12" fmla="*/ 0 w 12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0" y="0"/>
                  </a:moveTo>
                  <a:cubicBezTo>
                    <a:pt x="6" y="2"/>
                    <a:pt x="11" y="6"/>
                    <a:pt x="11" y="6"/>
                  </a:cubicBezTo>
                  <a:cubicBezTo>
                    <a:pt x="12" y="7"/>
                    <a:pt x="12" y="8"/>
                    <a:pt x="11" y="8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10" y="9"/>
                    <a:pt x="9" y="9"/>
                    <a:pt x="9" y="9"/>
                  </a:cubicBezTo>
                  <a:cubicBezTo>
                    <a:pt x="9" y="8"/>
                    <a:pt x="5" y="5"/>
                    <a:pt x="0" y="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9" name="任意多边形 149">
              <a:extLst>
                <a:ext uri="{FF2B5EF4-FFF2-40B4-BE49-F238E27FC236}">
                  <a16:creationId xmlns:a16="http://schemas.microsoft.com/office/drawing/2014/main" id="{DDF58C77-45F0-4CB0-AB25-743DC3ED3B4E}"/>
                </a:ext>
              </a:extLst>
            </p:cNvPr>
            <p:cNvSpPr/>
            <p:nvPr/>
          </p:nvSpPr>
          <p:spPr bwMode="auto">
            <a:xfrm>
              <a:off x="3651871" y="2756197"/>
              <a:ext cx="30163" cy="23813"/>
            </a:xfrm>
            <a:custGeom>
              <a:avLst/>
              <a:gdLst>
                <a:gd name="T0" fmla="*/ 1 w 10"/>
                <a:gd name="T1" fmla="*/ 5 h 8"/>
                <a:gd name="T2" fmla="*/ 10 w 10"/>
                <a:gd name="T3" fmla="*/ 0 h 8"/>
                <a:gd name="T4" fmla="*/ 10 w 10"/>
                <a:gd name="T5" fmla="*/ 4 h 8"/>
                <a:gd name="T6" fmla="*/ 3 w 10"/>
                <a:gd name="T7" fmla="*/ 8 h 8"/>
                <a:gd name="T8" fmla="*/ 2 w 10"/>
                <a:gd name="T9" fmla="*/ 8 h 8"/>
                <a:gd name="T10" fmla="*/ 0 w 10"/>
                <a:gd name="T11" fmla="*/ 7 h 8"/>
                <a:gd name="T12" fmla="*/ 1 w 10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1" y="5"/>
                  </a:moveTo>
                  <a:cubicBezTo>
                    <a:pt x="1" y="5"/>
                    <a:pt x="4" y="2"/>
                    <a:pt x="10" y="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5" y="6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0" y="7"/>
                  </a:cubicBezTo>
                  <a:cubicBezTo>
                    <a:pt x="0" y="7"/>
                    <a:pt x="0" y="6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0" name="任意多边形 150">
              <a:extLst>
                <a:ext uri="{FF2B5EF4-FFF2-40B4-BE49-F238E27FC236}">
                  <a16:creationId xmlns:a16="http://schemas.microsoft.com/office/drawing/2014/main" id="{84A82716-1C9B-4FEF-A0B3-F726EEC64996}"/>
                </a:ext>
              </a:extLst>
            </p:cNvPr>
            <p:cNvSpPr/>
            <p:nvPr/>
          </p:nvSpPr>
          <p:spPr bwMode="auto">
            <a:xfrm>
              <a:off x="3491533" y="2764135"/>
              <a:ext cx="65088" cy="28575"/>
            </a:xfrm>
            <a:custGeom>
              <a:avLst/>
              <a:gdLst>
                <a:gd name="T0" fmla="*/ 19 w 21"/>
                <a:gd name="T1" fmla="*/ 8 h 9"/>
                <a:gd name="T2" fmla="*/ 10 w 21"/>
                <a:gd name="T3" fmla="*/ 4 h 9"/>
                <a:gd name="T4" fmla="*/ 3 w 21"/>
                <a:gd name="T5" fmla="*/ 9 h 9"/>
                <a:gd name="T6" fmla="*/ 0 w 21"/>
                <a:gd name="T7" fmla="*/ 7 h 9"/>
                <a:gd name="T8" fmla="*/ 10 w 21"/>
                <a:gd name="T9" fmla="*/ 1 h 9"/>
                <a:gd name="T10" fmla="*/ 21 w 21"/>
                <a:gd name="T11" fmla="*/ 6 h 9"/>
                <a:gd name="T12" fmla="*/ 19 w 21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9">
                  <a:moveTo>
                    <a:pt x="19" y="8"/>
                  </a:moveTo>
                  <a:cubicBezTo>
                    <a:pt x="19" y="8"/>
                    <a:pt x="15" y="3"/>
                    <a:pt x="10" y="4"/>
                  </a:cubicBezTo>
                  <a:cubicBezTo>
                    <a:pt x="6" y="4"/>
                    <a:pt x="3" y="9"/>
                    <a:pt x="3" y="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4" y="1"/>
                    <a:pt x="10" y="1"/>
                  </a:cubicBezTo>
                  <a:cubicBezTo>
                    <a:pt x="17" y="0"/>
                    <a:pt x="21" y="6"/>
                    <a:pt x="21" y="6"/>
                  </a:cubicBezTo>
                  <a:lnTo>
                    <a:pt x="19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1" name="任意多边形 151">
              <a:extLst>
                <a:ext uri="{FF2B5EF4-FFF2-40B4-BE49-F238E27FC236}">
                  <a16:creationId xmlns:a16="http://schemas.microsoft.com/office/drawing/2014/main" id="{2CA19455-F092-48B5-B913-5D1B700823B1}"/>
                </a:ext>
              </a:extLst>
            </p:cNvPr>
            <p:cNvSpPr/>
            <p:nvPr/>
          </p:nvSpPr>
          <p:spPr bwMode="auto">
            <a:xfrm>
              <a:off x="3767758" y="3187997"/>
              <a:ext cx="120650" cy="517525"/>
            </a:xfrm>
            <a:custGeom>
              <a:avLst/>
              <a:gdLst>
                <a:gd name="T0" fmla="*/ 25 w 39"/>
                <a:gd name="T1" fmla="*/ 169 h 169"/>
                <a:gd name="T2" fmla="*/ 32 w 39"/>
                <a:gd name="T3" fmla="*/ 12 h 169"/>
                <a:gd name="T4" fmla="*/ 18 w 39"/>
                <a:gd name="T5" fmla="*/ 0 h 169"/>
                <a:gd name="T6" fmla="*/ 25 w 39"/>
                <a:gd name="T7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69">
                  <a:moveTo>
                    <a:pt x="25" y="169"/>
                  </a:moveTo>
                  <a:cubicBezTo>
                    <a:pt x="28" y="87"/>
                    <a:pt x="39" y="20"/>
                    <a:pt x="32" y="12"/>
                  </a:cubicBezTo>
                  <a:cubicBezTo>
                    <a:pt x="29" y="8"/>
                    <a:pt x="24" y="4"/>
                    <a:pt x="18" y="0"/>
                  </a:cubicBezTo>
                  <a:cubicBezTo>
                    <a:pt x="13" y="30"/>
                    <a:pt x="0" y="119"/>
                    <a:pt x="25" y="169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2" name="任意多边形 152">
              <a:extLst>
                <a:ext uri="{FF2B5EF4-FFF2-40B4-BE49-F238E27FC236}">
                  <a16:creationId xmlns:a16="http://schemas.microsoft.com/office/drawing/2014/main" id="{523E788C-C12C-4F97-BEC4-EBFDE1724C01}"/>
                </a:ext>
              </a:extLst>
            </p:cNvPr>
            <p:cNvSpPr/>
            <p:nvPr/>
          </p:nvSpPr>
          <p:spPr bwMode="auto">
            <a:xfrm>
              <a:off x="3191496" y="3205460"/>
              <a:ext cx="119063" cy="506413"/>
            </a:xfrm>
            <a:custGeom>
              <a:avLst/>
              <a:gdLst>
                <a:gd name="T0" fmla="*/ 6 w 39"/>
                <a:gd name="T1" fmla="*/ 62 h 165"/>
                <a:gd name="T2" fmla="*/ 19 w 39"/>
                <a:gd name="T3" fmla="*/ 165 h 165"/>
                <a:gd name="T4" fmla="*/ 17 w 39"/>
                <a:gd name="T5" fmla="*/ 0 h 165"/>
                <a:gd name="T6" fmla="*/ 4 w 39"/>
                <a:gd name="T7" fmla="*/ 12 h 165"/>
                <a:gd name="T8" fmla="*/ 6 w 39"/>
                <a:gd name="T9" fmla="*/ 6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65">
                  <a:moveTo>
                    <a:pt x="6" y="62"/>
                  </a:moveTo>
                  <a:cubicBezTo>
                    <a:pt x="10" y="90"/>
                    <a:pt x="15" y="126"/>
                    <a:pt x="19" y="165"/>
                  </a:cubicBezTo>
                  <a:cubicBezTo>
                    <a:pt x="39" y="113"/>
                    <a:pt x="24" y="29"/>
                    <a:pt x="17" y="0"/>
                  </a:cubicBezTo>
                  <a:cubicBezTo>
                    <a:pt x="11" y="4"/>
                    <a:pt x="6" y="8"/>
                    <a:pt x="4" y="12"/>
                  </a:cubicBezTo>
                  <a:cubicBezTo>
                    <a:pt x="0" y="16"/>
                    <a:pt x="2" y="35"/>
                    <a:pt x="6" y="62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3" name="任意多边形 153">
              <a:extLst>
                <a:ext uri="{FF2B5EF4-FFF2-40B4-BE49-F238E27FC236}">
                  <a16:creationId xmlns:a16="http://schemas.microsoft.com/office/drawing/2014/main" id="{A1801103-E12D-41DA-83EF-396325293AF9}"/>
                </a:ext>
              </a:extLst>
            </p:cNvPr>
            <p:cNvSpPr/>
            <p:nvPr/>
          </p:nvSpPr>
          <p:spPr bwMode="auto">
            <a:xfrm>
              <a:off x="2567608" y="3794422"/>
              <a:ext cx="2182813" cy="512763"/>
            </a:xfrm>
            <a:custGeom>
              <a:avLst/>
              <a:gdLst>
                <a:gd name="T0" fmla="*/ 587 w 711"/>
                <a:gd name="T1" fmla="*/ 19 h 167"/>
                <a:gd name="T2" fmla="*/ 310 w 711"/>
                <a:gd name="T3" fmla="*/ 5 h 167"/>
                <a:gd name="T4" fmla="*/ 162 w 711"/>
                <a:gd name="T5" fmla="*/ 39 h 167"/>
                <a:gd name="T6" fmla="*/ 34 w 711"/>
                <a:gd name="T7" fmla="*/ 104 h 167"/>
                <a:gd name="T8" fmla="*/ 0 w 711"/>
                <a:gd name="T9" fmla="*/ 126 h 167"/>
                <a:gd name="T10" fmla="*/ 0 w 711"/>
                <a:gd name="T11" fmla="*/ 167 h 167"/>
                <a:gd name="T12" fmla="*/ 51 w 711"/>
                <a:gd name="T13" fmla="*/ 132 h 167"/>
                <a:gd name="T14" fmla="*/ 311 w 711"/>
                <a:gd name="T15" fmla="*/ 38 h 167"/>
                <a:gd name="T16" fmla="*/ 584 w 711"/>
                <a:gd name="T17" fmla="*/ 52 h 167"/>
                <a:gd name="T18" fmla="*/ 711 w 711"/>
                <a:gd name="T19" fmla="*/ 62 h 167"/>
                <a:gd name="T20" fmla="*/ 711 w 711"/>
                <a:gd name="T21" fmla="*/ 32 h 167"/>
                <a:gd name="T22" fmla="*/ 587 w 711"/>
                <a:gd name="T23" fmla="*/ 1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1" h="167">
                  <a:moveTo>
                    <a:pt x="587" y="19"/>
                  </a:moveTo>
                  <a:cubicBezTo>
                    <a:pt x="508" y="10"/>
                    <a:pt x="418" y="0"/>
                    <a:pt x="310" y="5"/>
                  </a:cubicBezTo>
                  <a:cubicBezTo>
                    <a:pt x="264" y="7"/>
                    <a:pt x="214" y="18"/>
                    <a:pt x="162" y="39"/>
                  </a:cubicBezTo>
                  <a:cubicBezTo>
                    <a:pt x="120" y="55"/>
                    <a:pt x="77" y="77"/>
                    <a:pt x="34" y="104"/>
                  </a:cubicBezTo>
                  <a:cubicBezTo>
                    <a:pt x="22" y="112"/>
                    <a:pt x="11" y="119"/>
                    <a:pt x="0" y="126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" y="156"/>
                    <a:pt x="32" y="144"/>
                    <a:pt x="51" y="132"/>
                  </a:cubicBezTo>
                  <a:cubicBezTo>
                    <a:pt x="117" y="91"/>
                    <a:pt x="215" y="42"/>
                    <a:pt x="311" y="38"/>
                  </a:cubicBezTo>
                  <a:cubicBezTo>
                    <a:pt x="417" y="33"/>
                    <a:pt x="505" y="43"/>
                    <a:pt x="584" y="52"/>
                  </a:cubicBezTo>
                  <a:cubicBezTo>
                    <a:pt x="619" y="56"/>
                    <a:pt x="677" y="60"/>
                    <a:pt x="711" y="62"/>
                  </a:cubicBezTo>
                  <a:cubicBezTo>
                    <a:pt x="711" y="32"/>
                    <a:pt x="711" y="32"/>
                    <a:pt x="711" y="32"/>
                  </a:cubicBezTo>
                  <a:cubicBezTo>
                    <a:pt x="679" y="30"/>
                    <a:pt x="623" y="23"/>
                    <a:pt x="587" y="19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4" name="任意多边形 154">
              <a:extLst>
                <a:ext uri="{FF2B5EF4-FFF2-40B4-BE49-F238E27FC236}">
                  <a16:creationId xmlns:a16="http://schemas.microsoft.com/office/drawing/2014/main" id="{D8C0BDF0-4C15-439F-9F82-125BB5724696}"/>
                </a:ext>
              </a:extLst>
            </p:cNvPr>
            <p:cNvSpPr/>
            <p:nvPr/>
          </p:nvSpPr>
          <p:spPr bwMode="auto">
            <a:xfrm>
              <a:off x="3135933" y="3243560"/>
              <a:ext cx="585788" cy="714375"/>
            </a:xfrm>
            <a:custGeom>
              <a:avLst/>
              <a:gdLst>
                <a:gd name="T0" fmla="*/ 22 w 191"/>
                <a:gd name="T1" fmla="*/ 0 h 233"/>
                <a:gd name="T2" fmla="*/ 5 w 191"/>
                <a:gd name="T3" fmla="*/ 143 h 233"/>
                <a:gd name="T4" fmla="*/ 74 w 191"/>
                <a:gd name="T5" fmla="*/ 219 h 233"/>
                <a:gd name="T6" fmla="*/ 183 w 191"/>
                <a:gd name="T7" fmla="*/ 233 h 233"/>
                <a:gd name="T8" fmla="*/ 191 w 191"/>
                <a:gd name="T9" fmla="*/ 205 h 233"/>
                <a:gd name="T10" fmla="*/ 99 w 191"/>
                <a:gd name="T11" fmla="*/ 176 h 233"/>
                <a:gd name="T12" fmla="*/ 54 w 191"/>
                <a:gd name="T13" fmla="*/ 153 h 233"/>
                <a:gd name="T14" fmla="*/ 47 w 191"/>
                <a:gd name="T15" fmla="*/ 75 h 233"/>
                <a:gd name="T16" fmla="*/ 22 w 191"/>
                <a:gd name="T17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233">
                  <a:moveTo>
                    <a:pt x="22" y="0"/>
                  </a:moveTo>
                  <a:cubicBezTo>
                    <a:pt x="22" y="0"/>
                    <a:pt x="0" y="92"/>
                    <a:pt x="5" y="143"/>
                  </a:cubicBezTo>
                  <a:cubicBezTo>
                    <a:pt x="10" y="193"/>
                    <a:pt x="1" y="205"/>
                    <a:pt x="74" y="219"/>
                  </a:cubicBezTo>
                  <a:cubicBezTo>
                    <a:pt x="149" y="233"/>
                    <a:pt x="183" y="233"/>
                    <a:pt x="183" y="233"/>
                  </a:cubicBezTo>
                  <a:cubicBezTo>
                    <a:pt x="191" y="205"/>
                    <a:pt x="191" y="205"/>
                    <a:pt x="191" y="205"/>
                  </a:cubicBezTo>
                  <a:cubicBezTo>
                    <a:pt x="191" y="205"/>
                    <a:pt x="145" y="192"/>
                    <a:pt x="99" y="176"/>
                  </a:cubicBezTo>
                  <a:cubicBezTo>
                    <a:pt x="64" y="164"/>
                    <a:pt x="54" y="153"/>
                    <a:pt x="54" y="153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7" y="75"/>
                    <a:pt x="41" y="13"/>
                    <a:pt x="22" y="0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5" name="任意多边形 155">
              <a:extLst>
                <a:ext uri="{FF2B5EF4-FFF2-40B4-BE49-F238E27FC236}">
                  <a16:creationId xmlns:a16="http://schemas.microsoft.com/office/drawing/2014/main" id="{6B3F2BE9-35F8-4F8E-A945-5EF8FA9B5B35}"/>
                </a:ext>
              </a:extLst>
            </p:cNvPr>
            <p:cNvSpPr/>
            <p:nvPr/>
          </p:nvSpPr>
          <p:spPr bwMode="auto">
            <a:xfrm>
              <a:off x="3661396" y="3780135"/>
              <a:ext cx="280988" cy="247650"/>
            </a:xfrm>
            <a:custGeom>
              <a:avLst/>
              <a:gdLst>
                <a:gd name="T0" fmla="*/ 10 w 92"/>
                <a:gd name="T1" fmla="*/ 28 h 81"/>
                <a:gd name="T2" fmla="*/ 17 w 92"/>
                <a:gd name="T3" fmla="*/ 28 h 81"/>
                <a:gd name="T4" fmla="*/ 32 w 92"/>
                <a:gd name="T5" fmla="*/ 20 h 81"/>
                <a:gd name="T6" fmla="*/ 37 w 92"/>
                <a:gd name="T7" fmla="*/ 11 h 81"/>
                <a:gd name="T8" fmla="*/ 55 w 92"/>
                <a:gd name="T9" fmla="*/ 0 h 81"/>
                <a:gd name="T10" fmla="*/ 54 w 92"/>
                <a:gd name="T11" fmla="*/ 9 h 81"/>
                <a:gd name="T12" fmla="*/ 45 w 92"/>
                <a:gd name="T13" fmla="*/ 19 h 81"/>
                <a:gd name="T14" fmla="*/ 69 w 92"/>
                <a:gd name="T15" fmla="*/ 35 h 81"/>
                <a:gd name="T16" fmla="*/ 91 w 92"/>
                <a:gd name="T17" fmla="*/ 41 h 81"/>
                <a:gd name="T18" fmla="*/ 82 w 92"/>
                <a:gd name="T19" fmla="*/ 48 h 81"/>
                <a:gd name="T20" fmla="*/ 75 w 92"/>
                <a:gd name="T21" fmla="*/ 58 h 81"/>
                <a:gd name="T22" fmla="*/ 71 w 92"/>
                <a:gd name="T23" fmla="*/ 67 h 81"/>
                <a:gd name="T24" fmla="*/ 64 w 92"/>
                <a:gd name="T25" fmla="*/ 75 h 81"/>
                <a:gd name="T26" fmla="*/ 0 w 92"/>
                <a:gd name="T27" fmla="*/ 54 h 81"/>
                <a:gd name="T28" fmla="*/ 10 w 92"/>
                <a:gd name="T29" fmla="*/ 2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81">
                  <a:moveTo>
                    <a:pt x="10" y="28"/>
                  </a:moveTo>
                  <a:cubicBezTo>
                    <a:pt x="17" y="28"/>
                    <a:pt x="17" y="28"/>
                    <a:pt x="17" y="28"/>
                  </a:cubicBezTo>
                  <a:cubicBezTo>
                    <a:pt x="24" y="29"/>
                    <a:pt x="29" y="25"/>
                    <a:pt x="32" y="20"/>
                  </a:cubicBezTo>
                  <a:cubicBezTo>
                    <a:pt x="34" y="17"/>
                    <a:pt x="36" y="13"/>
                    <a:pt x="37" y="11"/>
                  </a:cubicBezTo>
                  <a:cubicBezTo>
                    <a:pt x="41" y="7"/>
                    <a:pt x="51" y="0"/>
                    <a:pt x="55" y="0"/>
                  </a:cubicBezTo>
                  <a:cubicBezTo>
                    <a:pt x="58" y="0"/>
                    <a:pt x="57" y="7"/>
                    <a:pt x="54" y="9"/>
                  </a:cubicBezTo>
                  <a:cubicBezTo>
                    <a:pt x="52" y="12"/>
                    <a:pt x="47" y="15"/>
                    <a:pt x="45" y="19"/>
                  </a:cubicBezTo>
                  <a:cubicBezTo>
                    <a:pt x="43" y="23"/>
                    <a:pt x="61" y="33"/>
                    <a:pt x="69" y="35"/>
                  </a:cubicBezTo>
                  <a:cubicBezTo>
                    <a:pt x="76" y="38"/>
                    <a:pt x="90" y="35"/>
                    <a:pt x="91" y="41"/>
                  </a:cubicBezTo>
                  <a:cubicBezTo>
                    <a:pt x="92" y="48"/>
                    <a:pt x="82" y="48"/>
                    <a:pt x="82" y="48"/>
                  </a:cubicBezTo>
                  <a:cubicBezTo>
                    <a:pt x="82" y="48"/>
                    <a:pt x="84" y="54"/>
                    <a:pt x="75" y="58"/>
                  </a:cubicBezTo>
                  <a:cubicBezTo>
                    <a:pt x="75" y="58"/>
                    <a:pt x="76" y="64"/>
                    <a:pt x="71" y="67"/>
                  </a:cubicBezTo>
                  <a:cubicBezTo>
                    <a:pt x="71" y="67"/>
                    <a:pt x="71" y="74"/>
                    <a:pt x="64" y="75"/>
                  </a:cubicBezTo>
                  <a:cubicBezTo>
                    <a:pt x="58" y="77"/>
                    <a:pt x="37" y="81"/>
                    <a:pt x="0" y="54"/>
                  </a:cubicBezTo>
                  <a:lnTo>
                    <a:pt x="10" y="28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6" name="任意多边形 156">
              <a:extLst>
                <a:ext uri="{FF2B5EF4-FFF2-40B4-BE49-F238E27FC236}">
                  <a16:creationId xmlns:a16="http://schemas.microsoft.com/office/drawing/2014/main" id="{946A87E8-D690-4D6F-9D31-96B45B6DA37A}"/>
                </a:ext>
              </a:extLst>
            </p:cNvPr>
            <p:cNvSpPr/>
            <p:nvPr/>
          </p:nvSpPr>
          <p:spPr bwMode="auto">
            <a:xfrm>
              <a:off x="4053508" y="3849985"/>
              <a:ext cx="174625" cy="134938"/>
            </a:xfrm>
            <a:custGeom>
              <a:avLst/>
              <a:gdLst>
                <a:gd name="T0" fmla="*/ 0 w 57"/>
                <a:gd name="T1" fmla="*/ 37 h 44"/>
                <a:gd name="T2" fmla="*/ 4 w 57"/>
                <a:gd name="T3" fmla="*/ 14 h 44"/>
                <a:gd name="T4" fmla="*/ 14 w 57"/>
                <a:gd name="T5" fmla="*/ 8 h 44"/>
                <a:gd name="T6" fmla="*/ 17 w 57"/>
                <a:gd name="T7" fmla="*/ 23 h 44"/>
                <a:gd name="T8" fmla="*/ 19 w 57"/>
                <a:gd name="T9" fmla="*/ 11 h 44"/>
                <a:gd name="T10" fmla="*/ 28 w 57"/>
                <a:gd name="T11" fmla="*/ 6 h 44"/>
                <a:gd name="T12" fmla="*/ 29 w 57"/>
                <a:gd name="T13" fmla="*/ 15 h 44"/>
                <a:gd name="T14" fmla="*/ 29 w 57"/>
                <a:gd name="T15" fmla="*/ 27 h 44"/>
                <a:gd name="T16" fmla="*/ 31 w 57"/>
                <a:gd name="T17" fmla="*/ 9 h 44"/>
                <a:gd name="T18" fmla="*/ 40 w 57"/>
                <a:gd name="T19" fmla="*/ 4 h 44"/>
                <a:gd name="T20" fmla="*/ 44 w 57"/>
                <a:gd name="T21" fmla="*/ 24 h 44"/>
                <a:gd name="T22" fmla="*/ 48 w 57"/>
                <a:gd name="T23" fmla="*/ 8 h 44"/>
                <a:gd name="T24" fmla="*/ 56 w 57"/>
                <a:gd name="T25" fmla="*/ 10 h 44"/>
                <a:gd name="T26" fmla="*/ 56 w 57"/>
                <a:gd name="T27" fmla="*/ 27 h 44"/>
                <a:gd name="T28" fmla="*/ 48 w 57"/>
                <a:gd name="T29" fmla="*/ 41 h 44"/>
                <a:gd name="T30" fmla="*/ 36 w 57"/>
                <a:gd name="T31" fmla="*/ 40 h 44"/>
                <a:gd name="T32" fmla="*/ 25 w 57"/>
                <a:gd name="T33" fmla="*/ 42 h 44"/>
                <a:gd name="T34" fmla="*/ 15 w 57"/>
                <a:gd name="T35" fmla="*/ 42 h 44"/>
                <a:gd name="T36" fmla="*/ 0 w 57"/>
                <a:gd name="T3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7" h="44">
                  <a:moveTo>
                    <a:pt x="0" y="37"/>
                  </a:moveTo>
                  <a:cubicBezTo>
                    <a:pt x="0" y="37"/>
                    <a:pt x="1" y="27"/>
                    <a:pt x="4" y="14"/>
                  </a:cubicBezTo>
                  <a:cubicBezTo>
                    <a:pt x="5" y="7"/>
                    <a:pt x="11" y="2"/>
                    <a:pt x="14" y="8"/>
                  </a:cubicBezTo>
                  <a:cubicBezTo>
                    <a:pt x="17" y="13"/>
                    <a:pt x="16" y="18"/>
                    <a:pt x="17" y="23"/>
                  </a:cubicBezTo>
                  <a:cubicBezTo>
                    <a:pt x="17" y="23"/>
                    <a:pt x="18" y="20"/>
                    <a:pt x="19" y="11"/>
                  </a:cubicBezTo>
                  <a:cubicBezTo>
                    <a:pt x="20" y="3"/>
                    <a:pt x="25" y="1"/>
                    <a:pt x="28" y="6"/>
                  </a:cubicBezTo>
                  <a:cubicBezTo>
                    <a:pt x="30" y="11"/>
                    <a:pt x="29" y="11"/>
                    <a:pt x="29" y="15"/>
                  </a:cubicBezTo>
                  <a:cubicBezTo>
                    <a:pt x="29" y="20"/>
                    <a:pt x="29" y="27"/>
                    <a:pt x="29" y="27"/>
                  </a:cubicBezTo>
                  <a:cubicBezTo>
                    <a:pt x="29" y="27"/>
                    <a:pt x="28" y="20"/>
                    <a:pt x="31" y="9"/>
                  </a:cubicBezTo>
                  <a:cubicBezTo>
                    <a:pt x="33" y="5"/>
                    <a:pt x="34" y="0"/>
                    <a:pt x="40" y="4"/>
                  </a:cubicBezTo>
                  <a:cubicBezTo>
                    <a:pt x="43" y="6"/>
                    <a:pt x="43" y="15"/>
                    <a:pt x="44" y="24"/>
                  </a:cubicBezTo>
                  <a:cubicBezTo>
                    <a:pt x="44" y="24"/>
                    <a:pt x="43" y="13"/>
                    <a:pt x="48" y="8"/>
                  </a:cubicBezTo>
                  <a:cubicBezTo>
                    <a:pt x="51" y="4"/>
                    <a:pt x="55" y="3"/>
                    <a:pt x="56" y="10"/>
                  </a:cubicBezTo>
                  <a:cubicBezTo>
                    <a:pt x="57" y="19"/>
                    <a:pt x="56" y="21"/>
                    <a:pt x="56" y="27"/>
                  </a:cubicBezTo>
                  <a:cubicBezTo>
                    <a:pt x="57" y="32"/>
                    <a:pt x="53" y="41"/>
                    <a:pt x="48" y="41"/>
                  </a:cubicBezTo>
                  <a:cubicBezTo>
                    <a:pt x="42" y="42"/>
                    <a:pt x="40" y="39"/>
                    <a:pt x="36" y="40"/>
                  </a:cubicBezTo>
                  <a:cubicBezTo>
                    <a:pt x="33" y="41"/>
                    <a:pt x="28" y="43"/>
                    <a:pt x="25" y="42"/>
                  </a:cubicBezTo>
                  <a:cubicBezTo>
                    <a:pt x="22" y="41"/>
                    <a:pt x="19" y="41"/>
                    <a:pt x="15" y="42"/>
                  </a:cubicBezTo>
                  <a:cubicBezTo>
                    <a:pt x="12" y="44"/>
                    <a:pt x="2" y="42"/>
                    <a:pt x="0" y="37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96" name="文字方塊 4095">
              <a:extLst>
                <a:ext uri="{FF2B5EF4-FFF2-40B4-BE49-F238E27FC236}">
                  <a16:creationId xmlns:a16="http://schemas.microsoft.com/office/drawing/2014/main" id="{25F61D36-15AE-4BFD-A589-F2D45D29C0EA}"/>
                </a:ext>
              </a:extLst>
            </p:cNvPr>
            <p:cNvSpPr txBox="1"/>
            <p:nvPr/>
          </p:nvSpPr>
          <p:spPr>
            <a:xfrm>
              <a:off x="4819390" y="3570039"/>
              <a:ext cx="4988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400" b="1" dirty="0">
                  <a:solidFill>
                    <a:schemeClr val="accent5"/>
                  </a:solidFill>
                </a:rPr>
                <a:t>3</a:t>
              </a:r>
              <a:endParaRPr lang="zh-TW" altLang="en-US" sz="4400" b="1" dirty="0">
                <a:solidFill>
                  <a:schemeClr val="accent5"/>
                </a:solidFill>
              </a:endParaRPr>
            </a:p>
          </p:txBody>
        </p:sp>
        <p:sp>
          <p:nvSpPr>
            <p:cNvPr id="712" name="文字方塊 711">
              <a:extLst>
                <a:ext uri="{FF2B5EF4-FFF2-40B4-BE49-F238E27FC236}">
                  <a16:creationId xmlns:a16="http://schemas.microsoft.com/office/drawing/2014/main" id="{B7F1F75D-E170-4209-A478-47E691BC5870}"/>
                </a:ext>
              </a:extLst>
            </p:cNvPr>
            <p:cNvSpPr txBox="1"/>
            <p:nvPr/>
          </p:nvSpPr>
          <p:spPr>
            <a:xfrm>
              <a:off x="5975591" y="3550989"/>
              <a:ext cx="4988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400" b="1" dirty="0">
                  <a:solidFill>
                    <a:schemeClr val="accent5"/>
                  </a:solidFill>
                </a:rPr>
                <a:t>0</a:t>
              </a:r>
              <a:endParaRPr lang="zh-TW" altLang="en-US" sz="4400" b="1" dirty="0">
                <a:solidFill>
                  <a:schemeClr val="accent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003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27305" y="4688288"/>
            <a:ext cx="4016229" cy="15565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責任制、無勞保、還有低薪，這些事情一直都持續在台灣發生</a:t>
            </a:r>
            <a:r>
              <a:rPr lang="en-US" altLang="zh-TW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TW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尤其勞基法修惡更讓人深感無力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1327721" y="1727420"/>
            <a:ext cx="98234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CC9983D-7DAF-4647-BA96-15A878DF2DE3}"/>
              </a:ext>
            </a:extLst>
          </p:cNvPr>
          <p:cNvGrpSpPr/>
          <p:nvPr/>
        </p:nvGrpSpPr>
        <p:grpSpPr>
          <a:xfrm>
            <a:off x="874004" y="430505"/>
            <a:ext cx="9974509" cy="4378540"/>
            <a:chOff x="911224" y="579963"/>
            <a:chExt cx="9974509" cy="4378540"/>
          </a:xfrm>
        </p:grpSpPr>
        <p:grpSp>
          <p:nvGrpSpPr>
            <p:cNvPr id="12" name="群組 11"/>
            <p:cNvGrpSpPr/>
            <p:nvPr/>
          </p:nvGrpSpPr>
          <p:grpSpPr>
            <a:xfrm>
              <a:off x="911224" y="579963"/>
              <a:ext cx="9649271" cy="4248472"/>
              <a:chOff x="911225" y="681828"/>
              <a:chExt cx="9295876" cy="3816970"/>
            </a:xfrm>
          </p:grpSpPr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ECEEF3"/>
                  </a:clrFrom>
                  <a:clrTo>
                    <a:srgbClr val="ECEEF3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11225" y="681828"/>
                <a:ext cx="9295876" cy="3816970"/>
              </a:xfrm>
              <a:prstGeom prst="rect">
                <a:avLst/>
              </a:prstGeom>
            </p:spPr>
          </p:pic>
          <p:grpSp>
            <p:nvGrpSpPr>
              <p:cNvPr id="11" name="群組 10"/>
              <p:cNvGrpSpPr/>
              <p:nvPr/>
            </p:nvGrpSpPr>
            <p:grpSpPr>
              <a:xfrm>
                <a:off x="6569930" y="682625"/>
                <a:ext cx="3630526" cy="720626"/>
                <a:chOff x="6569930" y="682625"/>
                <a:chExt cx="3630526" cy="720626"/>
              </a:xfrm>
            </p:grpSpPr>
            <p:sp>
              <p:nvSpPr>
                <p:cNvPr id="9" name="矩形 8"/>
                <p:cNvSpPr/>
                <p:nvPr/>
              </p:nvSpPr>
              <p:spPr>
                <a:xfrm>
                  <a:off x="8112224" y="682625"/>
                  <a:ext cx="2088232" cy="720626"/>
                </a:xfrm>
                <a:prstGeom prst="rect">
                  <a:avLst/>
                </a:prstGeom>
                <a:solidFill>
                  <a:srgbClr val="FFF7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0" name="圓角矩形 9"/>
                <p:cNvSpPr/>
                <p:nvPr/>
              </p:nvSpPr>
              <p:spPr>
                <a:xfrm>
                  <a:off x="6569930" y="836712"/>
                  <a:ext cx="1728192" cy="40156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160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sp>
          <p:nvSpPr>
            <p:cNvPr id="4" name="直角三角形 3">
              <a:extLst>
                <a:ext uri="{FF2B5EF4-FFF2-40B4-BE49-F238E27FC236}">
                  <a16:creationId xmlns:a16="http://schemas.microsoft.com/office/drawing/2014/main" id="{74535631-1673-4466-B7C6-D839A7258D05}"/>
                </a:ext>
              </a:extLst>
            </p:cNvPr>
            <p:cNvSpPr/>
            <p:nvPr/>
          </p:nvSpPr>
          <p:spPr>
            <a:xfrm rot="16200000">
              <a:off x="8453147" y="2525917"/>
              <a:ext cx="1102919" cy="3762253"/>
            </a:xfrm>
            <a:prstGeom prst="rtTriangle">
              <a:avLst/>
            </a:prstGeom>
            <a:solidFill>
              <a:srgbClr val="FFE8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6" name="矩形 5"/>
          <p:cNvSpPr/>
          <p:nvPr/>
        </p:nvSpPr>
        <p:spPr>
          <a:xfrm>
            <a:off x="5586465" y="4915564"/>
            <a:ext cx="3108558" cy="1132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solidFill>
                  <a:srgbClr val="FF0000"/>
                </a:solidFill>
                <a:cs typeface="+mn-ea"/>
                <a:sym typeface="+mn-lt"/>
              </a:rPr>
              <a:t>該是真正</a:t>
            </a:r>
            <a:endParaRPr lang="en-US" altLang="zh-TW" sz="2400" b="1" dirty="0">
              <a:solidFill>
                <a:srgbClr val="FF0000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>
                <a:solidFill>
                  <a:srgbClr val="FF0000"/>
                </a:solidFill>
                <a:cs typeface="+mn-ea"/>
                <a:sym typeface="+mn-lt"/>
              </a:rPr>
              <a:t>捍衛權利的時候了！</a:t>
            </a:r>
          </a:p>
        </p:txBody>
      </p:sp>
      <p:grpSp>
        <p:nvGrpSpPr>
          <p:cNvPr id="13" name="Google Shape;510;p30">
            <a:extLst>
              <a:ext uri="{FF2B5EF4-FFF2-40B4-BE49-F238E27FC236}">
                <a16:creationId xmlns:a16="http://schemas.microsoft.com/office/drawing/2014/main" id="{AEE68EE1-C5C4-472C-8F72-60BD186F8B1A}"/>
              </a:ext>
            </a:extLst>
          </p:cNvPr>
          <p:cNvGrpSpPr/>
          <p:nvPr/>
        </p:nvGrpSpPr>
        <p:grpSpPr>
          <a:xfrm flipH="1">
            <a:off x="9121874" y="3323375"/>
            <a:ext cx="3230200" cy="3699075"/>
            <a:chOff x="2188950" y="1008500"/>
            <a:chExt cx="3230200" cy="3699075"/>
          </a:xfrm>
        </p:grpSpPr>
        <p:sp>
          <p:nvSpPr>
            <p:cNvPr id="14" name="Google Shape;511;p30">
              <a:extLst>
                <a:ext uri="{FF2B5EF4-FFF2-40B4-BE49-F238E27FC236}">
                  <a16:creationId xmlns:a16="http://schemas.microsoft.com/office/drawing/2014/main" id="{C02774C7-4783-4299-9458-E35E31DD064A}"/>
                </a:ext>
              </a:extLst>
            </p:cNvPr>
            <p:cNvSpPr/>
            <p:nvPr/>
          </p:nvSpPr>
          <p:spPr>
            <a:xfrm>
              <a:off x="4200225" y="3835125"/>
              <a:ext cx="318500" cy="465350"/>
            </a:xfrm>
            <a:custGeom>
              <a:avLst/>
              <a:gdLst/>
              <a:ahLst/>
              <a:cxnLst/>
              <a:rect l="l" t="t" r="r" b="b"/>
              <a:pathLst>
                <a:path w="12740" h="18614" extrusionOk="0">
                  <a:moveTo>
                    <a:pt x="9585" y="1"/>
                  </a:moveTo>
                  <a:cubicBezTo>
                    <a:pt x="7025" y="96"/>
                    <a:pt x="3834" y="2989"/>
                    <a:pt x="2739" y="4799"/>
                  </a:cubicBezTo>
                  <a:cubicBezTo>
                    <a:pt x="1655" y="6608"/>
                    <a:pt x="0" y="6775"/>
                    <a:pt x="0" y="6775"/>
                  </a:cubicBezTo>
                  <a:lnTo>
                    <a:pt x="1750" y="17026"/>
                  </a:lnTo>
                  <a:lnTo>
                    <a:pt x="2512" y="16895"/>
                  </a:lnTo>
                  <a:cubicBezTo>
                    <a:pt x="5177" y="18349"/>
                    <a:pt x="8587" y="18613"/>
                    <a:pt x="10718" y="18613"/>
                  </a:cubicBezTo>
                  <a:cubicBezTo>
                    <a:pt x="11939" y="18613"/>
                    <a:pt x="12740" y="18527"/>
                    <a:pt x="12740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12;p30">
              <a:extLst>
                <a:ext uri="{FF2B5EF4-FFF2-40B4-BE49-F238E27FC236}">
                  <a16:creationId xmlns:a16="http://schemas.microsoft.com/office/drawing/2014/main" id="{CB3DC370-9D1B-4F4D-8D35-0260853A053D}"/>
                </a:ext>
              </a:extLst>
            </p:cNvPr>
            <p:cNvSpPr/>
            <p:nvPr/>
          </p:nvSpPr>
          <p:spPr>
            <a:xfrm>
              <a:off x="4154975" y="3972350"/>
              <a:ext cx="94675" cy="329525"/>
            </a:xfrm>
            <a:custGeom>
              <a:avLst/>
              <a:gdLst/>
              <a:ahLst/>
              <a:cxnLst/>
              <a:rect l="l" t="t" r="r" b="b"/>
              <a:pathLst>
                <a:path w="3787" h="13181" extrusionOk="0">
                  <a:moveTo>
                    <a:pt x="1596" y="0"/>
                  </a:moveTo>
                  <a:lnTo>
                    <a:pt x="0" y="274"/>
                  </a:lnTo>
                  <a:lnTo>
                    <a:pt x="2203" y="13180"/>
                  </a:lnTo>
                  <a:lnTo>
                    <a:pt x="3787" y="12907"/>
                  </a:lnTo>
                  <a:lnTo>
                    <a:pt x="1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13;p30">
              <a:extLst>
                <a:ext uri="{FF2B5EF4-FFF2-40B4-BE49-F238E27FC236}">
                  <a16:creationId xmlns:a16="http://schemas.microsoft.com/office/drawing/2014/main" id="{0B46AB47-760E-4CA1-9E19-F9BCAD2DA758}"/>
                </a:ext>
              </a:extLst>
            </p:cNvPr>
            <p:cNvSpPr/>
            <p:nvPr/>
          </p:nvSpPr>
          <p:spPr>
            <a:xfrm>
              <a:off x="2188950" y="3947050"/>
              <a:ext cx="2026475" cy="760525"/>
            </a:xfrm>
            <a:custGeom>
              <a:avLst/>
              <a:gdLst/>
              <a:ahLst/>
              <a:cxnLst/>
              <a:rect l="l" t="t" r="r" b="b"/>
              <a:pathLst>
                <a:path w="81059" h="30421" extrusionOk="0">
                  <a:moveTo>
                    <a:pt x="78427" y="0"/>
                  </a:moveTo>
                  <a:lnTo>
                    <a:pt x="1" y="14669"/>
                  </a:lnTo>
                  <a:lnTo>
                    <a:pt x="1" y="30421"/>
                  </a:lnTo>
                  <a:lnTo>
                    <a:pt x="81058" y="15455"/>
                  </a:lnTo>
                  <a:lnTo>
                    <a:pt x="784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14;p30">
              <a:extLst>
                <a:ext uri="{FF2B5EF4-FFF2-40B4-BE49-F238E27FC236}">
                  <a16:creationId xmlns:a16="http://schemas.microsoft.com/office/drawing/2014/main" id="{365DCC63-9D4E-4595-B4A0-E827C7ACA862}"/>
                </a:ext>
              </a:extLst>
            </p:cNvPr>
            <p:cNvSpPr/>
            <p:nvPr/>
          </p:nvSpPr>
          <p:spPr>
            <a:xfrm>
              <a:off x="4127000" y="4264650"/>
              <a:ext cx="49125" cy="4912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8" y="0"/>
                  </a:moveTo>
                  <a:cubicBezTo>
                    <a:pt x="441" y="0"/>
                    <a:pt x="0" y="441"/>
                    <a:pt x="0" y="976"/>
                  </a:cubicBezTo>
                  <a:cubicBezTo>
                    <a:pt x="0" y="1524"/>
                    <a:pt x="441" y="1965"/>
                    <a:pt x="988" y="1965"/>
                  </a:cubicBezTo>
                  <a:cubicBezTo>
                    <a:pt x="1524" y="1965"/>
                    <a:pt x="1965" y="1524"/>
                    <a:pt x="1965" y="976"/>
                  </a:cubicBezTo>
                  <a:cubicBezTo>
                    <a:pt x="1965" y="441"/>
                    <a:pt x="1524" y="0"/>
                    <a:pt x="9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15;p30">
              <a:extLst>
                <a:ext uri="{FF2B5EF4-FFF2-40B4-BE49-F238E27FC236}">
                  <a16:creationId xmlns:a16="http://schemas.microsoft.com/office/drawing/2014/main" id="{61B45F55-9F6D-4D3E-84FF-69E95F9BD396}"/>
                </a:ext>
              </a:extLst>
            </p:cNvPr>
            <p:cNvSpPr/>
            <p:nvPr/>
          </p:nvSpPr>
          <p:spPr>
            <a:xfrm>
              <a:off x="4395775" y="3781725"/>
              <a:ext cx="269100" cy="564700"/>
            </a:xfrm>
            <a:custGeom>
              <a:avLst/>
              <a:gdLst/>
              <a:ahLst/>
              <a:cxnLst/>
              <a:rect l="l" t="t" r="r" b="b"/>
              <a:pathLst>
                <a:path w="10764" h="22588" extrusionOk="0">
                  <a:moveTo>
                    <a:pt x="5393" y="1"/>
                  </a:moveTo>
                  <a:cubicBezTo>
                    <a:pt x="5275" y="1"/>
                    <a:pt x="5157" y="10"/>
                    <a:pt x="5037" y="29"/>
                  </a:cubicBezTo>
                  <a:lnTo>
                    <a:pt x="1977" y="553"/>
                  </a:lnTo>
                  <a:cubicBezTo>
                    <a:pt x="798" y="755"/>
                    <a:pt x="1" y="1886"/>
                    <a:pt x="203" y="3065"/>
                  </a:cubicBezTo>
                  <a:lnTo>
                    <a:pt x="3215" y="20770"/>
                  </a:lnTo>
                  <a:cubicBezTo>
                    <a:pt x="3396" y="21836"/>
                    <a:pt x="4313" y="22587"/>
                    <a:pt x="5357" y="22587"/>
                  </a:cubicBezTo>
                  <a:cubicBezTo>
                    <a:pt x="5479" y="22587"/>
                    <a:pt x="5603" y="22577"/>
                    <a:pt x="5727" y="22556"/>
                  </a:cubicBezTo>
                  <a:lnTo>
                    <a:pt x="8787" y="22032"/>
                  </a:lnTo>
                  <a:cubicBezTo>
                    <a:pt x="9966" y="21829"/>
                    <a:pt x="10764" y="20710"/>
                    <a:pt x="10561" y="19520"/>
                  </a:cubicBezTo>
                  <a:lnTo>
                    <a:pt x="7549" y="1815"/>
                  </a:lnTo>
                  <a:cubicBezTo>
                    <a:pt x="7367" y="744"/>
                    <a:pt x="6443" y="1"/>
                    <a:pt x="5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16;p30">
              <a:extLst>
                <a:ext uri="{FF2B5EF4-FFF2-40B4-BE49-F238E27FC236}">
                  <a16:creationId xmlns:a16="http://schemas.microsoft.com/office/drawing/2014/main" id="{897E55CF-3120-4B26-8497-5BC031E73CEC}"/>
                </a:ext>
              </a:extLst>
            </p:cNvPr>
            <p:cNvSpPr/>
            <p:nvPr/>
          </p:nvSpPr>
          <p:spPr>
            <a:xfrm>
              <a:off x="5117000" y="3290425"/>
              <a:ext cx="302150" cy="302425"/>
            </a:xfrm>
            <a:custGeom>
              <a:avLst/>
              <a:gdLst/>
              <a:ahLst/>
              <a:cxnLst/>
              <a:rect l="l" t="t" r="r" b="b"/>
              <a:pathLst>
                <a:path w="12086" h="12097" extrusionOk="0">
                  <a:moveTo>
                    <a:pt x="6049" y="0"/>
                  </a:moveTo>
                  <a:cubicBezTo>
                    <a:pt x="2703" y="0"/>
                    <a:pt x="0" y="2715"/>
                    <a:pt x="0" y="6048"/>
                  </a:cubicBezTo>
                  <a:cubicBezTo>
                    <a:pt x="0" y="9394"/>
                    <a:pt x="2703" y="12097"/>
                    <a:pt x="6049" y="12097"/>
                  </a:cubicBezTo>
                  <a:cubicBezTo>
                    <a:pt x="9382" y="12097"/>
                    <a:pt x="12085" y="9394"/>
                    <a:pt x="12085" y="6048"/>
                  </a:cubicBezTo>
                  <a:cubicBezTo>
                    <a:pt x="12085" y="2715"/>
                    <a:pt x="9382" y="0"/>
                    <a:pt x="60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17;p30">
              <a:extLst>
                <a:ext uri="{FF2B5EF4-FFF2-40B4-BE49-F238E27FC236}">
                  <a16:creationId xmlns:a16="http://schemas.microsoft.com/office/drawing/2014/main" id="{2EEFA5D9-4E4E-410B-9BAB-86B8572E66BE}"/>
                </a:ext>
              </a:extLst>
            </p:cNvPr>
            <p:cNvSpPr/>
            <p:nvPr/>
          </p:nvSpPr>
          <p:spPr>
            <a:xfrm>
              <a:off x="5140800" y="3272550"/>
              <a:ext cx="185475" cy="370900"/>
            </a:xfrm>
            <a:custGeom>
              <a:avLst/>
              <a:gdLst/>
              <a:ahLst/>
              <a:cxnLst/>
              <a:rect l="l" t="t" r="r" b="b"/>
              <a:pathLst>
                <a:path w="7419" h="14836" extrusionOk="0">
                  <a:moveTo>
                    <a:pt x="1" y="1"/>
                  </a:moveTo>
                  <a:lnTo>
                    <a:pt x="2525" y="14836"/>
                  </a:lnTo>
                  <a:lnTo>
                    <a:pt x="7418" y="12431"/>
                  </a:lnTo>
                  <a:lnTo>
                    <a:pt x="5406" y="6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18;p30">
              <a:extLst>
                <a:ext uri="{FF2B5EF4-FFF2-40B4-BE49-F238E27FC236}">
                  <a16:creationId xmlns:a16="http://schemas.microsoft.com/office/drawing/2014/main" id="{E8B2B778-C6F7-4F6F-A00B-0A2E56DE248F}"/>
                </a:ext>
              </a:extLst>
            </p:cNvPr>
            <p:cNvSpPr/>
            <p:nvPr/>
          </p:nvSpPr>
          <p:spPr>
            <a:xfrm>
              <a:off x="4159150" y="3453525"/>
              <a:ext cx="302125" cy="302150"/>
            </a:xfrm>
            <a:custGeom>
              <a:avLst/>
              <a:gdLst/>
              <a:ahLst/>
              <a:cxnLst/>
              <a:rect l="l" t="t" r="r" b="b"/>
              <a:pathLst>
                <a:path w="12085" h="12086" extrusionOk="0">
                  <a:moveTo>
                    <a:pt x="6048" y="1"/>
                  </a:moveTo>
                  <a:cubicBezTo>
                    <a:pt x="2703" y="1"/>
                    <a:pt x="0" y="2703"/>
                    <a:pt x="0" y="6049"/>
                  </a:cubicBezTo>
                  <a:cubicBezTo>
                    <a:pt x="0" y="9383"/>
                    <a:pt x="2703" y="12086"/>
                    <a:pt x="6048" y="12086"/>
                  </a:cubicBezTo>
                  <a:cubicBezTo>
                    <a:pt x="9382" y="12086"/>
                    <a:pt x="12085" y="9383"/>
                    <a:pt x="12085" y="6049"/>
                  </a:cubicBezTo>
                  <a:cubicBezTo>
                    <a:pt x="12085" y="2703"/>
                    <a:pt x="9382" y="1"/>
                    <a:pt x="6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19;p30">
              <a:extLst>
                <a:ext uri="{FF2B5EF4-FFF2-40B4-BE49-F238E27FC236}">
                  <a16:creationId xmlns:a16="http://schemas.microsoft.com/office/drawing/2014/main" id="{89D247F1-3143-4037-A63B-4CC8B290F822}"/>
                </a:ext>
              </a:extLst>
            </p:cNvPr>
            <p:cNvSpPr/>
            <p:nvPr/>
          </p:nvSpPr>
          <p:spPr>
            <a:xfrm>
              <a:off x="5095875" y="2977800"/>
              <a:ext cx="248850" cy="944050"/>
            </a:xfrm>
            <a:custGeom>
              <a:avLst/>
              <a:gdLst/>
              <a:ahLst/>
              <a:cxnLst/>
              <a:rect l="l" t="t" r="r" b="b"/>
              <a:pathLst>
                <a:path w="9954" h="37762" extrusionOk="0">
                  <a:moveTo>
                    <a:pt x="2088" y="0"/>
                  </a:moveTo>
                  <a:cubicBezTo>
                    <a:pt x="1980" y="0"/>
                    <a:pt x="1872" y="9"/>
                    <a:pt x="1762" y="27"/>
                  </a:cubicBezTo>
                  <a:cubicBezTo>
                    <a:pt x="702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1" y="37089"/>
                    <a:pt x="6922" y="37762"/>
                    <a:pt x="7854" y="37762"/>
                  </a:cubicBezTo>
                  <a:cubicBezTo>
                    <a:pt x="7961" y="37762"/>
                    <a:pt x="8070" y="37753"/>
                    <a:pt x="8180" y="37734"/>
                  </a:cubicBezTo>
                  <a:cubicBezTo>
                    <a:pt x="9239" y="37556"/>
                    <a:pt x="9954" y="36544"/>
                    <a:pt x="9763" y="35496"/>
                  </a:cubicBezTo>
                  <a:lnTo>
                    <a:pt x="4012" y="1623"/>
                  </a:lnTo>
                  <a:cubicBezTo>
                    <a:pt x="3842" y="673"/>
                    <a:pt x="3020" y="0"/>
                    <a:pt x="20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20;p30">
              <a:extLst>
                <a:ext uri="{FF2B5EF4-FFF2-40B4-BE49-F238E27FC236}">
                  <a16:creationId xmlns:a16="http://schemas.microsoft.com/office/drawing/2014/main" id="{F942AE82-D359-48AE-BDDD-D4AD2641B294}"/>
                </a:ext>
              </a:extLst>
            </p:cNvPr>
            <p:cNvSpPr/>
            <p:nvPr/>
          </p:nvSpPr>
          <p:spPr>
            <a:xfrm>
              <a:off x="4280275" y="3366725"/>
              <a:ext cx="335500" cy="428725"/>
            </a:xfrm>
            <a:custGeom>
              <a:avLst/>
              <a:gdLst/>
              <a:ahLst/>
              <a:cxnLst/>
              <a:rect l="l" t="t" r="r" b="b"/>
              <a:pathLst>
                <a:path w="13420" h="17149" extrusionOk="0">
                  <a:moveTo>
                    <a:pt x="9098" y="0"/>
                  </a:moveTo>
                  <a:cubicBezTo>
                    <a:pt x="8976" y="0"/>
                    <a:pt x="8853" y="11"/>
                    <a:pt x="8728" y="32"/>
                  </a:cubicBezTo>
                  <a:lnTo>
                    <a:pt x="1989" y="1187"/>
                  </a:lnTo>
                  <a:cubicBezTo>
                    <a:pt x="799" y="1389"/>
                    <a:pt x="1" y="2508"/>
                    <a:pt x="203" y="3699"/>
                  </a:cubicBezTo>
                  <a:lnTo>
                    <a:pt x="2192" y="15343"/>
                  </a:lnTo>
                  <a:cubicBezTo>
                    <a:pt x="2373" y="16399"/>
                    <a:pt x="3289" y="17149"/>
                    <a:pt x="4334" y="17149"/>
                  </a:cubicBezTo>
                  <a:cubicBezTo>
                    <a:pt x="4456" y="17149"/>
                    <a:pt x="4579" y="17138"/>
                    <a:pt x="4704" y="17117"/>
                  </a:cubicBezTo>
                  <a:lnTo>
                    <a:pt x="11443" y="15974"/>
                  </a:lnTo>
                  <a:cubicBezTo>
                    <a:pt x="12622" y="15772"/>
                    <a:pt x="13419" y="14653"/>
                    <a:pt x="13229" y="13462"/>
                  </a:cubicBezTo>
                  <a:lnTo>
                    <a:pt x="11240" y="1818"/>
                  </a:lnTo>
                  <a:cubicBezTo>
                    <a:pt x="11059" y="752"/>
                    <a:pt x="10143" y="0"/>
                    <a:pt x="9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21;p30">
              <a:extLst>
                <a:ext uri="{FF2B5EF4-FFF2-40B4-BE49-F238E27FC236}">
                  <a16:creationId xmlns:a16="http://schemas.microsoft.com/office/drawing/2014/main" id="{011BD59C-B13A-49EB-90B2-9E8025DAB8E5}"/>
                </a:ext>
              </a:extLst>
            </p:cNvPr>
            <p:cNvSpPr/>
            <p:nvPr/>
          </p:nvSpPr>
          <p:spPr>
            <a:xfrm>
              <a:off x="4561275" y="3034725"/>
              <a:ext cx="683150" cy="846550"/>
            </a:xfrm>
            <a:custGeom>
              <a:avLst/>
              <a:gdLst/>
              <a:ahLst/>
              <a:cxnLst/>
              <a:rect l="l" t="t" r="r" b="b"/>
              <a:pathLst>
                <a:path w="27326" h="33862" extrusionOk="0">
                  <a:moveTo>
                    <a:pt x="21563" y="1"/>
                  </a:moveTo>
                  <a:cubicBezTo>
                    <a:pt x="13383" y="11514"/>
                    <a:pt x="0" y="15098"/>
                    <a:pt x="0" y="15098"/>
                  </a:cubicBezTo>
                  <a:lnTo>
                    <a:pt x="989" y="20920"/>
                  </a:lnTo>
                  <a:lnTo>
                    <a:pt x="1989" y="26742"/>
                  </a:lnTo>
                  <a:cubicBezTo>
                    <a:pt x="1989" y="26742"/>
                    <a:pt x="2564" y="26698"/>
                    <a:pt x="3579" y="26698"/>
                  </a:cubicBezTo>
                  <a:cubicBezTo>
                    <a:pt x="7533" y="26698"/>
                    <a:pt x="18153" y="27362"/>
                    <a:pt x="27325" y="33862"/>
                  </a:cubicBezTo>
                  <a:lnTo>
                    <a:pt x="24444" y="16931"/>
                  </a:lnTo>
                  <a:lnTo>
                    <a:pt x="215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22;p30">
              <a:extLst>
                <a:ext uri="{FF2B5EF4-FFF2-40B4-BE49-F238E27FC236}">
                  <a16:creationId xmlns:a16="http://schemas.microsoft.com/office/drawing/2014/main" id="{4FC10D68-2763-4EE6-9FD2-286916481AA4}"/>
                </a:ext>
              </a:extLst>
            </p:cNvPr>
            <p:cNvSpPr/>
            <p:nvPr/>
          </p:nvSpPr>
          <p:spPr>
            <a:xfrm>
              <a:off x="4329400" y="3677075"/>
              <a:ext cx="166400" cy="55975"/>
            </a:xfrm>
            <a:custGeom>
              <a:avLst/>
              <a:gdLst/>
              <a:ahLst/>
              <a:cxnLst/>
              <a:rect l="l" t="t" r="r" b="b"/>
              <a:pathLst>
                <a:path w="6656" h="2239" extrusionOk="0">
                  <a:moveTo>
                    <a:pt x="6466" y="0"/>
                  </a:moveTo>
                  <a:cubicBezTo>
                    <a:pt x="6394" y="322"/>
                    <a:pt x="6144" y="584"/>
                    <a:pt x="5799" y="643"/>
                  </a:cubicBezTo>
                  <a:lnTo>
                    <a:pt x="0" y="1631"/>
                  </a:lnTo>
                  <a:lnTo>
                    <a:pt x="108" y="2239"/>
                  </a:lnTo>
                  <a:lnTo>
                    <a:pt x="5906" y="1262"/>
                  </a:lnTo>
                  <a:cubicBezTo>
                    <a:pt x="6358" y="1179"/>
                    <a:pt x="6656" y="750"/>
                    <a:pt x="6585" y="298"/>
                  </a:cubicBezTo>
                  <a:cubicBezTo>
                    <a:pt x="6561" y="191"/>
                    <a:pt x="6525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23;p30">
              <a:extLst>
                <a:ext uri="{FF2B5EF4-FFF2-40B4-BE49-F238E27FC236}">
                  <a16:creationId xmlns:a16="http://schemas.microsoft.com/office/drawing/2014/main" id="{5945FD3C-DB29-47F9-83CC-2A5CCA0E1E77}"/>
                </a:ext>
              </a:extLst>
            </p:cNvPr>
            <p:cNvSpPr/>
            <p:nvPr/>
          </p:nvSpPr>
          <p:spPr>
            <a:xfrm>
              <a:off x="4310350" y="3569625"/>
              <a:ext cx="166125" cy="55975"/>
            </a:xfrm>
            <a:custGeom>
              <a:avLst/>
              <a:gdLst/>
              <a:ahLst/>
              <a:cxnLst/>
              <a:rect l="l" t="t" r="r" b="b"/>
              <a:pathLst>
                <a:path w="6645" h="2239" extrusionOk="0">
                  <a:moveTo>
                    <a:pt x="6454" y="0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0" y="1631"/>
                  </a:lnTo>
                  <a:lnTo>
                    <a:pt x="96" y="2239"/>
                  </a:lnTo>
                  <a:lnTo>
                    <a:pt x="5894" y="1262"/>
                  </a:lnTo>
                  <a:cubicBezTo>
                    <a:pt x="6346" y="1179"/>
                    <a:pt x="6644" y="750"/>
                    <a:pt x="6573" y="298"/>
                  </a:cubicBezTo>
                  <a:cubicBezTo>
                    <a:pt x="6549" y="191"/>
                    <a:pt x="6513" y="95"/>
                    <a:pt x="6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24;p30">
              <a:extLst>
                <a:ext uri="{FF2B5EF4-FFF2-40B4-BE49-F238E27FC236}">
                  <a16:creationId xmlns:a16="http://schemas.microsoft.com/office/drawing/2014/main" id="{9DE23196-8854-4AF8-83D1-44DDC7B4693F}"/>
                </a:ext>
              </a:extLst>
            </p:cNvPr>
            <p:cNvSpPr/>
            <p:nvPr/>
          </p:nvSpPr>
          <p:spPr>
            <a:xfrm>
              <a:off x="4292775" y="3460975"/>
              <a:ext cx="166425" cy="56275"/>
            </a:xfrm>
            <a:custGeom>
              <a:avLst/>
              <a:gdLst/>
              <a:ahLst/>
              <a:cxnLst/>
              <a:rect l="l" t="t" r="r" b="b"/>
              <a:pathLst>
                <a:path w="6657" h="2251" extrusionOk="0">
                  <a:moveTo>
                    <a:pt x="6466" y="0"/>
                  </a:moveTo>
                  <a:cubicBezTo>
                    <a:pt x="6395" y="322"/>
                    <a:pt x="6133" y="584"/>
                    <a:pt x="5787" y="643"/>
                  </a:cubicBezTo>
                  <a:lnTo>
                    <a:pt x="1" y="1632"/>
                  </a:lnTo>
                  <a:lnTo>
                    <a:pt x="96" y="2251"/>
                  </a:lnTo>
                  <a:lnTo>
                    <a:pt x="5895" y="1262"/>
                  </a:lnTo>
                  <a:cubicBezTo>
                    <a:pt x="6347" y="1179"/>
                    <a:pt x="6657" y="750"/>
                    <a:pt x="6573" y="298"/>
                  </a:cubicBezTo>
                  <a:cubicBezTo>
                    <a:pt x="6561" y="191"/>
                    <a:pt x="6514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25;p30">
              <a:extLst>
                <a:ext uri="{FF2B5EF4-FFF2-40B4-BE49-F238E27FC236}">
                  <a16:creationId xmlns:a16="http://schemas.microsoft.com/office/drawing/2014/main" id="{F81D0EE3-B254-4160-87F4-1F9C7091E34A}"/>
                </a:ext>
              </a:extLst>
            </p:cNvPr>
            <p:cNvSpPr/>
            <p:nvPr/>
          </p:nvSpPr>
          <p:spPr>
            <a:xfrm>
              <a:off x="4389825" y="3764275"/>
              <a:ext cx="197075" cy="109275"/>
            </a:xfrm>
            <a:custGeom>
              <a:avLst/>
              <a:gdLst/>
              <a:ahLst/>
              <a:cxnLst/>
              <a:rect l="l" t="t" r="r" b="b"/>
              <a:pathLst>
                <a:path w="7883" h="4371" extrusionOk="0">
                  <a:moveTo>
                    <a:pt x="7358" y="1"/>
                  </a:moveTo>
                  <a:lnTo>
                    <a:pt x="0" y="1251"/>
                  </a:lnTo>
                  <a:lnTo>
                    <a:pt x="536" y="4370"/>
                  </a:lnTo>
                  <a:lnTo>
                    <a:pt x="7882" y="3120"/>
                  </a:lnTo>
                  <a:lnTo>
                    <a:pt x="7358" y="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26;p30">
              <a:extLst>
                <a:ext uri="{FF2B5EF4-FFF2-40B4-BE49-F238E27FC236}">
                  <a16:creationId xmlns:a16="http://schemas.microsoft.com/office/drawing/2014/main" id="{87C67699-E592-4B81-A303-80DB32472C07}"/>
                </a:ext>
              </a:extLst>
            </p:cNvPr>
            <p:cNvSpPr/>
            <p:nvPr/>
          </p:nvSpPr>
          <p:spPr>
            <a:xfrm>
              <a:off x="4369275" y="3817750"/>
              <a:ext cx="204525" cy="120450"/>
            </a:xfrm>
            <a:custGeom>
              <a:avLst/>
              <a:gdLst/>
              <a:ahLst/>
              <a:cxnLst/>
              <a:rect l="l" t="t" r="r" b="b"/>
              <a:pathLst>
                <a:path w="8181" h="4818" extrusionOk="0">
                  <a:moveTo>
                    <a:pt x="6337" y="0"/>
                  </a:moveTo>
                  <a:cubicBezTo>
                    <a:pt x="6258" y="0"/>
                    <a:pt x="6177" y="6"/>
                    <a:pt x="6097" y="17"/>
                  </a:cubicBezTo>
                  <a:lnTo>
                    <a:pt x="1168" y="1088"/>
                  </a:lnTo>
                  <a:cubicBezTo>
                    <a:pt x="465" y="1374"/>
                    <a:pt x="1" y="1886"/>
                    <a:pt x="132" y="2839"/>
                  </a:cubicBezTo>
                  <a:lnTo>
                    <a:pt x="215" y="3208"/>
                  </a:lnTo>
                  <a:cubicBezTo>
                    <a:pt x="336" y="4079"/>
                    <a:pt x="162" y="4817"/>
                    <a:pt x="883" y="4817"/>
                  </a:cubicBezTo>
                  <a:cubicBezTo>
                    <a:pt x="940" y="4817"/>
                    <a:pt x="1003" y="4813"/>
                    <a:pt x="1072" y="4803"/>
                  </a:cubicBezTo>
                  <a:lnTo>
                    <a:pt x="6585" y="3422"/>
                  </a:lnTo>
                  <a:cubicBezTo>
                    <a:pt x="7526" y="3291"/>
                    <a:pt x="8180" y="2422"/>
                    <a:pt x="8049" y="1481"/>
                  </a:cubicBezTo>
                  <a:cubicBezTo>
                    <a:pt x="7930" y="621"/>
                    <a:pt x="7183" y="0"/>
                    <a:pt x="6337" y="0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27;p30">
              <a:extLst>
                <a:ext uri="{FF2B5EF4-FFF2-40B4-BE49-F238E27FC236}">
                  <a16:creationId xmlns:a16="http://schemas.microsoft.com/office/drawing/2014/main" id="{805DDFD2-0579-4FAB-98D8-C716464478CE}"/>
                </a:ext>
              </a:extLst>
            </p:cNvPr>
            <p:cNvSpPr/>
            <p:nvPr/>
          </p:nvSpPr>
          <p:spPr>
            <a:xfrm>
              <a:off x="4511575" y="399635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7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69" y="326"/>
                    <a:pt x="0" y="1314"/>
                    <a:pt x="71" y="2469"/>
                  </a:cubicBezTo>
                  <a:cubicBezTo>
                    <a:pt x="140" y="3568"/>
                    <a:pt x="1056" y="4414"/>
                    <a:pt x="2143" y="4414"/>
                  </a:cubicBezTo>
                  <a:cubicBezTo>
                    <a:pt x="2186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501" y="4089"/>
                    <a:pt x="8370" y="3100"/>
                    <a:pt x="8299" y="1957"/>
                  </a:cubicBezTo>
                  <a:cubicBezTo>
                    <a:pt x="8230" y="847"/>
                    <a:pt x="7314" y="1"/>
                    <a:pt x="6227" y="1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28;p30">
              <a:extLst>
                <a:ext uri="{FF2B5EF4-FFF2-40B4-BE49-F238E27FC236}">
                  <a16:creationId xmlns:a16="http://schemas.microsoft.com/office/drawing/2014/main" id="{80F1332F-3CA5-4EE9-A976-4424D6473A5E}"/>
                </a:ext>
              </a:extLst>
            </p:cNvPr>
            <p:cNvSpPr/>
            <p:nvPr/>
          </p:nvSpPr>
          <p:spPr>
            <a:xfrm>
              <a:off x="4482400" y="389395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8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81" y="326"/>
                    <a:pt x="0" y="1315"/>
                    <a:pt x="72" y="2458"/>
                  </a:cubicBezTo>
                  <a:cubicBezTo>
                    <a:pt x="140" y="3568"/>
                    <a:pt x="1057" y="4414"/>
                    <a:pt x="2154" y="4414"/>
                  </a:cubicBezTo>
                  <a:cubicBezTo>
                    <a:pt x="2198" y="4414"/>
                    <a:pt x="2242" y="4413"/>
                    <a:pt x="2286" y="4410"/>
                  </a:cubicBezTo>
                  <a:lnTo>
                    <a:pt x="6358" y="4160"/>
                  </a:lnTo>
                  <a:cubicBezTo>
                    <a:pt x="7501" y="4089"/>
                    <a:pt x="8370" y="3101"/>
                    <a:pt x="8299" y="1946"/>
                  </a:cubicBezTo>
                  <a:cubicBezTo>
                    <a:pt x="8230" y="847"/>
                    <a:pt x="7314" y="1"/>
                    <a:pt x="6228" y="1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29;p30">
              <a:extLst>
                <a:ext uri="{FF2B5EF4-FFF2-40B4-BE49-F238E27FC236}">
                  <a16:creationId xmlns:a16="http://schemas.microsoft.com/office/drawing/2014/main" id="{54C24B68-575A-4264-A036-C0C4612EDF71}"/>
                </a:ext>
              </a:extLst>
            </p:cNvPr>
            <p:cNvSpPr/>
            <p:nvPr/>
          </p:nvSpPr>
          <p:spPr>
            <a:xfrm>
              <a:off x="4528825" y="4102900"/>
              <a:ext cx="185475" cy="97850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36" y="1"/>
                  </a:moveTo>
                  <a:cubicBezTo>
                    <a:pt x="5493" y="1"/>
                    <a:pt x="5449" y="2"/>
                    <a:pt x="5406" y="5"/>
                  </a:cubicBezTo>
                  <a:lnTo>
                    <a:pt x="1798" y="219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29" y="3159"/>
                    <a:pt x="939" y="3914"/>
                    <a:pt x="1914" y="3914"/>
                  </a:cubicBezTo>
                  <a:cubicBezTo>
                    <a:pt x="1951" y="3914"/>
                    <a:pt x="1988" y="3913"/>
                    <a:pt x="2025" y="3910"/>
                  </a:cubicBezTo>
                  <a:lnTo>
                    <a:pt x="5632" y="3684"/>
                  </a:lnTo>
                  <a:cubicBezTo>
                    <a:pt x="6644" y="3625"/>
                    <a:pt x="7418" y="2744"/>
                    <a:pt x="7359" y="1732"/>
                  </a:cubicBezTo>
                  <a:cubicBezTo>
                    <a:pt x="7302" y="752"/>
                    <a:pt x="6492" y="1"/>
                    <a:pt x="5536" y="1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30;p30">
              <a:extLst>
                <a:ext uri="{FF2B5EF4-FFF2-40B4-BE49-F238E27FC236}">
                  <a16:creationId xmlns:a16="http://schemas.microsoft.com/office/drawing/2014/main" id="{FD55BAC8-9EB2-42B6-B7B3-BC475B2B0C1B}"/>
                </a:ext>
              </a:extLst>
            </p:cNvPr>
            <p:cNvSpPr/>
            <p:nvPr/>
          </p:nvSpPr>
          <p:spPr>
            <a:xfrm>
              <a:off x="4529425" y="4200875"/>
              <a:ext cx="163150" cy="86200"/>
            </a:xfrm>
            <a:custGeom>
              <a:avLst/>
              <a:gdLst/>
              <a:ahLst/>
              <a:cxnLst/>
              <a:rect l="l" t="t" r="r" b="b"/>
              <a:pathLst>
                <a:path w="6526" h="3448" extrusionOk="0">
                  <a:moveTo>
                    <a:pt x="4839" y="1"/>
                  </a:moveTo>
                  <a:cubicBezTo>
                    <a:pt x="4810" y="1"/>
                    <a:pt x="4781" y="2"/>
                    <a:pt x="4751" y="3"/>
                  </a:cubicBezTo>
                  <a:lnTo>
                    <a:pt x="1572" y="206"/>
                  </a:lnTo>
                  <a:cubicBezTo>
                    <a:pt x="679" y="253"/>
                    <a:pt x="0" y="1027"/>
                    <a:pt x="48" y="1932"/>
                  </a:cubicBezTo>
                  <a:cubicBezTo>
                    <a:pt x="105" y="2788"/>
                    <a:pt x="819" y="3448"/>
                    <a:pt x="1665" y="3448"/>
                  </a:cubicBezTo>
                  <a:cubicBezTo>
                    <a:pt x="1702" y="3448"/>
                    <a:pt x="1738" y="3447"/>
                    <a:pt x="1774" y="3444"/>
                  </a:cubicBezTo>
                  <a:lnTo>
                    <a:pt x="4953" y="3254"/>
                  </a:lnTo>
                  <a:cubicBezTo>
                    <a:pt x="5846" y="3194"/>
                    <a:pt x="6525" y="2420"/>
                    <a:pt x="6477" y="1527"/>
                  </a:cubicBezTo>
                  <a:cubicBezTo>
                    <a:pt x="6420" y="664"/>
                    <a:pt x="5695" y="1"/>
                    <a:pt x="4839" y="1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31;p30">
              <a:extLst>
                <a:ext uri="{FF2B5EF4-FFF2-40B4-BE49-F238E27FC236}">
                  <a16:creationId xmlns:a16="http://schemas.microsoft.com/office/drawing/2014/main" id="{9E977E8F-632F-4547-AD63-2CEFF4A9A546}"/>
                </a:ext>
              </a:extLst>
            </p:cNvPr>
            <p:cNvSpPr/>
            <p:nvPr/>
          </p:nvSpPr>
          <p:spPr>
            <a:xfrm>
              <a:off x="3549250" y="2850775"/>
              <a:ext cx="318200" cy="465350"/>
            </a:xfrm>
            <a:custGeom>
              <a:avLst/>
              <a:gdLst/>
              <a:ahLst/>
              <a:cxnLst/>
              <a:rect l="l" t="t" r="r" b="b"/>
              <a:pathLst>
                <a:path w="12728" h="18614" extrusionOk="0">
                  <a:moveTo>
                    <a:pt x="9585" y="1"/>
                  </a:moveTo>
                  <a:cubicBezTo>
                    <a:pt x="7025" y="96"/>
                    <a:pt x="3822" y="2989"/>
                    <a:pt x="2739" y="4799"/>
                  </a:cubicBezTo>
                  <a:cubicBezTo>
                    <a:pt x="1643" y="6609"/>
                    <a:pt x="0" y="6775"/>
                    <a:pt x="0" y="6775"/>
                  </a:cubicBezTo>
                  <a:lnTo>
                    <a:pt x="1738" y="17027"/>
                  </a:lnTo>
                  <a:lnTo>
                    <a:pt x="2500" y="16896"/>
                  </a:lnTo>
                  <a:cubicBezTo>
                    <a:pt x="5165" y="18349"/>
                    <a:pt x="8575" y="18614"/>
                    <a:pt x="10706" y="18614"/>
                  </a:cubicBezTo>
                  <a:cubicBezTo>
                    <a:pt x="11927" y="18614"/>
                    <a:pt x="12728" y="18527"/>
                    <a:pt x="12728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32;p30">
              <a:extLst>
                <a:ext uri="{FF2B5EF4-FFF2-40B4-BE49-F238E27FC236}">
                  <a16:creationId xmlns:a16="http://schemas.microsoft.com/office/drawing/2014/main" id="{AC49FF02-4D80-4F90-BEE9-E4180933CDFA}"/>
                </a:ext>
              </a:extLst>
            </p:cNvPr>
            <p:cNvSpPr/>
            <p:nvPr/>
          </p:nvSpPr>
          <p:spPr>
            <a:xfrm>
              <a:off x="3504000" y="2988000"/>
              <a:ext cx="94675" cy="329525"/>
            </a:xfrm>
            <a:custGeom>
              <a:avLst/>
              <a:gdLst/>
              <a:ahLst/>
              <a:cxnLst/>
              <a:rect l="l" t="t" r="r" b="b"/>
              <a:pathLst>
                <a:path w="3787" h="13181" extrusionOk="0">
                  <a:moveTo>
                    <a:pt x="1584" y="0"/>
                  </a:moveTo>
                  <a:lnTo>
                    <a:pt x="0" y="274"/>
                  </a:lnTo>
                  <a:lnTo>
                    <a:pt x="2191" y="13181"/>
                  </a:lnTo>
                  <a:lnTo>
                    <a:pt x="3787" y="12907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33;p30">
              <a:extLst>
                <a:ext uri="{FF2B5EF4-FFF2-40B4-BE49-F238E27FC236}">
                  <a16:creationId xmlns:a16="http://schemas.microsoft.com/office/drawing/2014/main" id="{70306743-C125-4467-8749-F119D39E57BD}"/>
                </a:ext>
              </a:extLst>
            </p:cNvPr>
            <p:cNvSpPr/>
            <p:nvPr/>
          </p:nvSpPr>
          <p:spPr>
            <a:xfrm>
              <a:off x="2188950" y="2962700"/>
              <a:ext cx="1375500" cy="639375"/>
            </a:xfrm>
            <a:custGeom>
              <a:avLst/>
              <a:gdLst/>
              <a:ahLst/>
              <a:cxnLst/>
              <a:rect l="l" t="t" r="r" b="b"/>
              <a:pathLst>
                <a:path w="55020" h="25575" extrusionOk="0">
                  <a:moveTo>
                    <a:pt x="52388" y="0"/>
                  </a:moveTo>
                  <a:lnTo>
                    <a:pt x="1" y="9632"/>
                  </a:lnTo>
                  <a:lnTo>
                    <a:pt x="1" y="25575"/>
                  </a:lnTo>
                  <a:lnTo>
                    <a:pt x="55019" y="15455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34;p30">
              <a:extLst>
                <a:ext uri="{FF2B5EF4-FFF2-40B4-BE49-F238E27FC236}">
                  <a16:creationId xmlns:a16="http://schemas.microsoft.com/office/drawing/2014/main" id="{498FDC31-442B-4D67-8A9C-37E8DA8F8BEA}"/>
                </a:ext>
              </a:extLst>
            </p:cNvPr>
            <p:cNvSpPr/>
            <p:nvPr/>
          </p:nvSpPr>
          <p:spPr>
            <a:xfrm>
              <a:off x="3476025" y="3280300"/>
              <a:ext cx="49125" cy="4912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77" y="0"/>
                  </a:moveTo>
                  <a:cubicBezTo>
                    <a:pt x="441" y="0"/>
                    <a:pt x="0" y="441"/>
                    <a:pt x="0" y="977"/>
                  </a:cubicBezTo>
                  <a:cubicBezTo>
                    <a:pt x="0" y="1524"/>
                    <a:pt x="441" y="1965"/>
                    <a:pt x="977" y="1965"/>
                  </a:cubicBezTo>
                  <a:cubicBezTo>
                    <a:pt x="1524" y="1965"/>
                    <a:pt x="1965" y="1524"/>
                    <a:pt x="1965" y="977"/>
                  </a:cubicBezTo>
                  <a:cubicBezTo>
                    <a:pt x="1965" y="441"/>
                    <a:pt x="1524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35;p30">
              <a:extLst>
                <a:ext uri="{FF2B5EF4-FFF2-40B4-BE49-F238E27FC236}">
                  <a16:creationId xmlns:a16="http://schemas.microsoft.com/office/drawing/2014/main" id="{6CFFC87F-732F-4CA4-922A-C9905DE33ED0}"/>
                </a:ext>
              </a:extLst>
            </p:cNvPr>
            <p:cNvSpPr/>
            <p:nvPr/>
          </p:nvSpPr>
          <p:spPr>
            <a:xfrm>
              <a:off x="3744500" y="2797300"/>
              <a:ext cx="269400" cy="564775"/>
            </a:xfrm>
            <a:custGeom>
              <a:avLst/>
              <a:gdLst/>
              <a:ahLst/>
              <a:cxnLst/>
              <a:rect l="l" t="t" r="r" b="b"/>
              <a:pathLst>
                <a:path w="10776" h="22591" extrusionOk="0">
                  <a:moveTo>
                    <a:pt x="5416" y="1"/>
                  </a:moveTo>
                  <a:cubicBezTo>
                    <a:pt x="5295" y="1"/>
                    <a:pt x="5172" y="11"/>
                    <a:pt x="5049" y="32"/>
                  </a:cubicBezTo>
                  <a:lnTo>
                    <a:pt x="1989" y="556"/>
                  </a:lnTo>
                  <a:cubicBezTo>
                    <a:pt x="798" y="758"/>
                    <a:pt x="1" y="1890"/>
                    <a:pt x="203" y="3068"/>
                  </a:cubicBezTo>
                  <a:lnTo>
                    <a:pt x="3215" y="20773"/>
                  </a:lnTo>
                  <a:cubicBezTo>
                    <a:pt x="3397" y="21839"/>
                    <a:pt x="4323" y="22590"/>
                    <a:pt x="5361" y="22590"/>
                  </a:cubicBezTo>
                  <a:cubicBezTo>
                    <a:pt x="5482" y="22590"/>
                    <a:pt x="5604" y="22580"/>
                    <a:pt x="5728" y="22559"/>
                  </a:cubicBezTo>
                  <a:lnTo>
                    <a:pt x="8787" y="22035"/>
                  </a:lnTo>
                  <a:cubicBezTo>
                    <a:pt x="9978" y="21833"/>
                    <a:pt x="10776" y="20701"/>
                    <a:pt x="10573" y="19523"/>
                  </a:cubicBezTo>
                  <a:lnTo>
                    <a:pt x="7561" y="1818"/>
                  </a:lnTo>
                  <a:cubicBezTo>
                    <a:pt x="7380" y="752"/>
                    <a:pt x="6454" y="1"/>
                    <a:pt x="5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36;p30">
              <a:extLst>
                <a:ext uri="{FF2B5EF4-FFF2-40B4-BE49-F238E27FC236}">
                  <a16:creationId xmlns:a16="http://schemas.microsoft.com/office/drawing/2014/main" id="{9FFFC3C6-43D4-4847-8776-630357B0A68D}"/>
                </a:ext>
              </a:extLst>
            </p:cNvPr>
            <p:cNvSpPr/>
            <p:nvPr/>
          </p:nvSpPr>
          <p:spPr>
            <a:xfrm>
              <a:off x="4465725" y="2306075"/>
              <a:ext cx="302450" cy="302425"/>
            </a:xfrm>
            <a:custGeom>
              <a:avLst/>
              <a:gdLst/>
              <a:ahLst/>
              <a:cxnLst/>
              <a:rect l="l" t="t" r="r" b="b"/>
              <a:pathLst>
                <a:path w="12098" h="12097" extrusionOk="0">
                  <a:moveTo>
                    <a:pt x="6049" y="0"/>
                  </a:moveTo>
                  <a:cubicBezTo>
                    <a:pt x="2715" y="0"/>
                    <a:pt x="0" y="2715"/>
                    <a:pt x="0" y="6049"/>
                  </a:cubicBezTo>
                  <a:cubicBezTo>
                    <a:pt x="0" y="9394"/>
                    <a:pt x="2715" y="12097"/>
                    <a:pt x="6049" y="12097"/>
                  </a:cubicBezTo>
                  <a:cubicBezTo>
                    <a:pt x="9383" y="12097"/>
                    <a:pt x="12097" y="9394"/>
                    <a:pt x="12097" y="6049"/>
                  </a:cubicBezTo>
                  <a:cubicBezTo>
                    <a:pt x="12097" y="2715"/>
                    <a:pt x="9383" y="0"/>
                    <a:pt x="6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37;p30">
              <a:extLst>
                <a:ext uri="{FF2B5EF4-FFF2-40B4-BE49-F238E27FC236}">
                  <a16:creationId xmlns:a16="http://schemas.microsoft.com/office/drawing/2014/main" id="{D1300EF6-D1B1-44A9-B57B-6453C7192110}"/>
                </a:ext>
              </a:extLst>
            </p:cNvPr>
            <p:cNvSpPr/>
            <p:nvPr/>
          </p:nvSpPr>
          <p:spPr>
            <a:xfrm>
              <a:off x="4489525" y="2288200"/>
              <a:ext cx="185475" cy="370900"/>
            </a:xfrm>
            <a:custGeom>
              <a:avLst/>
              <a:gdLst/>
              <a:ahLst/>
              <a:cxnLst/>
              <a:rect l="l" t="t" r="r" b="b"/>
              <a:pathLst>
                <a:path w="7419" h="14836" extrusionOk="0">
                  <a:moveTo>
                    <a:pt x="1" y="1"/>
                  </a:moveTo>
                  <a:lnTo>
                    <a:pt x="2525" y="14836"/>
                  </a:lnTo>
                  <a:lnTo>
                    <a:pt x="7419" y="12431"/>
                  </a:lnTo>
                  <a:lnTo>
                    <a:pt x="5418" y="6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38;p30">
              <a:extLst>
                <a:ext uri="{FF2B5EF4-FFF2-40B4-BE49-F238E27FC236}">
                  <a16:creationId xmlns:a16="http://schemas.microsoft.com/office/drawing/2014/main" id="{38F2EABB-A6F1-4657-B4C0-3AAB6A32AB33}"/>
                </a:ext>
              </a:extLst>
            </p:cNvPr>
            <p:cNvSpPr/>
            <p:nvPr/>
          </p:nvSpPr>
          <p:spPr>
            <a:xfrm>
              <a:off x="3507875" y="2469175"/>
              <a:ext cx="302425" cy="302150"/>
            </a:xfrm>
            <a:custGeom>
              <a:avLst/>
              <a:gdLst/>
              <a:ahLst/>
              <a:cxnLst/>
              <a:rect l="l" t="t" r="r" b="b"/>
              <a:pathLst>
                <a:path w="12097" h="12086" extrusionOk="0">
                  <a:moveTo>
                    <a:pt x="6049" y="1"/>
                  </a:moveTo>
                  <a:cubicBezTo>
                    <a:pt x="2715" y="1"/>
                    <a:pt x="0" y="2704"/>
                    <a:pt x="0" y="6049"/>
                  </a:cubicBezTo>
                  <a:cubicBezTo>
                    <a:pt x="0" y="9383"/>
                    <a:pt x="2715" y="12086"/>
                    <a:pt x="6049" y="12086"/>
                  </a:cubicBezTo>
                  <a:cubicBezTo>
                    <a:pt x="9394" y="12086"/>
                    <a:pt x="12097" y="9383"/>
                    <a:pt x="12097" y="6049"/>
                  </a:cubicBezTo>
                  <a:cubicBezTo>
                    <a:pt x="12097" y="2704"/>
                    <a:pt x="9394" y="1"/>
                    <a:pt x="6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39;p30">
              <a:extLst>
                <a:ext uri="{FF2B5EF4-FFF2-40B4-BE49-F238E27FC236}">
                  <a16:creationId xmlns:a16="http://schemas.microsoft.com/office/drawing/2014/main" id="{1A5E8DAE-5A83-46F4-99B9-084A786DFAF0}"/>
                </a:ext>
              </a:extLst>
            </p:cNvPr>
            <p:cNvSpPr/>
            <p:nvPr/>
          </p:nvSpPr>
          <p:spPr>
            <a:xfrm>
              <a:off x="4444600" y="1993450"/>
              <a:ext cx="248850" cy="944050"/>
            </a:xfrm>
            <a:custGeom>
              <a:avLst/>
              <a:gdLst/>
              <a:ahLst/>
              <a:cxnLst/>
              <a:rect l="l" t="t" r="r" b="b"/>
              <a:pathLst>
                <a:path w="9954" h="37762" extrusionOk="0">
                  <a:moveTo>
                    <a:pt x="2100" y="0"/>
                  </a:moveTo>
                  <a:cubicBezTo>
                    <a:pt x="1992" y="0"/>
                    <a:pt x="1884" y="9"/>
                    <a:pt x="1774" y="27"/>
                  </a:cubicBezTo>
                  <a:cubicBezTo>
                    <a:pt x="715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2" y="37089"/>
                    <a:pt x="6932" y="37762"/>
                    <a:pt x="7866" y="37762"/>
                  </a:cubicBezTo>
                  <a:cubicBezTo>
                    <a:pt x="7973" y="37762"/>
                    <a:pt x="8082" y="37753"/>
                    <a:pt x="8192" y="37735"/>
                  </a:cubicBezTo>
                  <a:cubicBezTo>
                    <a:pt x="9239" y="37556"/>
                    <a:pt x="9954" y="36544"/>
                    <a:pt x="9775" y="35484"/>
                  </a:cubicBezTo>
                  <a:lnTo>
                    <a:pt x="4013" y="1623"/>
                  </a:lnTo>
                  <a:cubicBezTo>
                    <a:pt x="3852" y="673"/>
                    <a:pt x="3032" y="0"/>
                    <a:pt x="21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40;p30">
              <a:extLst>
                <a:ext uri="{FF2B5EF4-FFF2-40B4-BE49-F238E27FC236}">
                  <a16:creationId xmlns:a16="http://schemas.microsoft.com/office/drawing/2014/main" id="{3ADF08AA-2ECC-412F-98BD-F83F4A4A2F8A}"/>
                </a:ext>
              </a:extLst>
            </p:cNvPr>
            <p:cNvSpPr/>
            <p:nvPr/>
          </p:nvSpPr>
          <p:spPr>
            <a:xfrm>
              <a:off x="3629300" y="2382375"/>
              <a:ext cx="335500" cy="428725"/>
            </a:xfrm>
            <a:custGeom>
              <a:avLst/>
              <a:gdLst/>
              <a:ahLst/>
              <a:cxnLst/>
              <a:rect l="l" t="t" r="r" b="b"/>
              <a:pathLst>
                <a:path w="13420" h="17149" extrusionOk="0">
                  <a:moveTo>
                    <a:pt x="9095" y="1"/>
                  </a:moveTo>
                  <a:cubicBezTo>
                    <a:pt x="8974" y="1"/>
                    <a:pt x="8851" y="11"/>
                    <a:pt x="8728" y="32"/>
                  </a:cubicBezTo>
                  <a:lnTo>
                    <a:pt x="1977" y="1187"/>
                  </a:lnTo>
                  <a:cubicBezTo>
                    <a:pt x="799" y="1389"/>
                    <a:pt x="1" y="2508"/>
                    <a:pt x="203" y="3687"/>
                  </a:cubicBezTo>
                  <a:lnTo>
                    <a:pt x="2180" y="15343"/>
                  </a:lnTo>
                  <a:cubicBezTo>
                    <a:pt x="2361" y="16399"/>
                    <a:pt x="3287" y="17149"/>
                    <a:pt x="4325" y="17149"/>
                  </a:cubicBezTo>
                  <a:cubicBezTo>
                    <a:pt x="4446" y="17149"/>
                    <a:pt x="4569" y="17139"/>
                    <a:pt x="4692" y="17117"/>
                  </a:cubicBezTo>
                  <a:lnTo>
                    <a:pt x="11443" y="15974"/>
                  </a:lnTo>
                  <a:cubicBezTo>
                    <a:pt x="12622" y="15772"/>
                    <a:pt x="13419" y="14653"/>
                    <a:pt x="13217" y="13462"/>
                  </a:cubicBezTo>
                  <a:lnTo>
                    <a:pt x="11240" y="1818"/>
                  </a:lnTo>
                  <a:cubicBezTo>
                    <a:pt x="11059" y="752"/>
                    <a:pt x="10133" y="1"/>
                    <a:pt x="90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41;p30">
              <a:extLst>
                <a:ext uri="{FF2B5EF4-FFF2-40B4-BE49-F238E27FC236}">
                  <a16:creationId xmlns:a16="http://schemas.microsoft.com/office/drawing/2014/main" id="{CE782D12-850B-4C1C-A3AD-4E1C44F86BEB}"/>
                </a:ext>
              </a:extLst>
            </p:cNvPr>
            <p:cNvSpPr/>
            <p:nvPr/>
          </p:nvSpPr>
          <p:spPr>
            <a:xfrm>
              <a:off x="3910300" y="2050375"/>
              <a:ext cx="682850" cy="846575"/>
            </a:xfrm>
            <a:custGeom>
              <a:avLst/>
              <a:gdLst/>
              <a:ahLst/>
              <a:cxnLst/>
              <a:rect l="l" t="t" r="r" b="b"/>
              <a:pathLst>
                <a:path w="27314" h="33863" extrusionOk="0">
                  <a:moveTo>
                    <a:pt x="21551" y="1"/>
                  </a:moveTo>
                  <a:cubicBezTo>
                    <a:pt x="13383" y="11514"/>
                    <a:pt x="0" y="15098"/>
                    <a:pt x="0" y="15098"/>
                  </a:cubicBezTo>
                  <a:lnTo>
                    <a:pt x="989" y="20920"/>
                  </a:lnTo>
                  <a:lnTo>
                    <a:pt x="1977" y="26742"/>
                  </a:lnTo>
                  <a:cubicBezTo>
                    <a:pt x="1977" y="26742"/>
                    <a:pt x="2553" y="26698"/>
                    <a:pt x="3568" y="26698"/>
                  </a:cubicBezTo>
                  <a:cubicBezTo>
                    <a:pt x="7525" y="26698"/>
                    <a:pt x="18151" y="27362"/>
                    <a:pt x="27313" y="33862"/>
                  </a:cubicBezTo>
                  <a:lnTo>
                    <a:pt x="24432" y="16931"/>
                  </a:lnTo>
                  <a:lnTo>
                    <a:pt x="215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42;p30">
              <a:extLst>
                <a:ext uri="{FF2B5EF4-FFF2-40B4-BE49-F238E27FC236}">
                  <a16:creationId xmlns:a16="http://schemas.microsoft.com/office/drawing/2014/main" id="{736AEE8B-27D0-4250-865B-D4FBD0B42399}"/>
                </a:ext>
              </a:extLst>
            </p:cNvPr>
            <p:cNvSpPr/>
            <p:nvPr/>
          </p:nvSpPr>
          <p:spPr>
            <a:xfrm>
              <a:off x="3678425" y="2692725"/>
              <a:ext cx="166425" cy="55975"/>
            </a:xfrm>
            <a:custGeom>
              <a:avLst/>
              <a:gdLst/>
              <a:ahLst/>
              <a:cxnLst/>
              <a:rect l="l" t="t" r="r" b="b"/>
              <a:pathLst>
                <a:path w="6657" h="2239" extrusionOk="0">
                  <a:moveTo>
                    <a:pt x="6466" y="0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0" y="1632"/>
                  </a:lnTo>
                  <a:lnTo>
                    <a:pt x="108" y="2239"/>
                  </a:lnTo>
                  <a:lnTo>
                    <a:pt x="5894" y="1251"/>
                  </a:lnTo>
                  <a:cubicBezTo>
                    <a:pt x="6346" y="1179"/>
                    <a:pt x="6656" y="751"/>
                    <a:pt x="6573" y="298"/>
                  </a:cubicBezTo>
                  <a:cubicBezTo>
                    <a:pt x="6561" y="191"/>
                    <a:pt x="6513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43;p30">
              <a:extLst>
                <a:ext uri="{FF2B5EF4-FFF2-40B4-BE49-F238E27FC236}">
                  <a16:creationId xmlns:a16="http://schemas.microsoft.com/office/drawing/2014/main" id="{C81815DB-0055-43E1-9918-DA8F6C08383B}"/>
                </a:ext>
              </a:extLst>
            </p:cNvPr>
            <p:cNvSpPr/>
            <p:nvPr/>
          </p:nvSpPr>
          <p:spPr>
            <a:xfrm>
              <a:off x="3659075" y="2585275"/>
              <a:ext cx="166425" cy="55975"/>
            </a:xfrm>
            <a:custGeom>
              <a:avLst/>
              <a:gdLst/>
              <a:ahLst/>
              <a:cxnLst/>
              <a:rect l="l" t="t" r="r" b="b"/>
              <a:pathLst>
                <a:path w="6657" h="2239" extrusionOk="0">
                  <a:moveTo>
                    <a:pt x="6466" y="0"/>
                  </a:moveTo>
                  <a:cubicBezTo>
                    <a:pt x="6394" y="322"/>
                    <a:pt x="6144" y="584"/>
                    <a:pt x="5799" y="643"/>
                  </a:cubicBezTo>
                  <a:lnTo>
                    <a:pt x="1" y="1631"/>
                  </a:lnTo>
                  <a:lnTo>
                    <a:pt x="108" y="2239"/>
                  </a:lnTo>
                  <a:lnTo>
                    <a:pt x="5894" y="1262"/>
                  </a:lnTo>
                  <a:cubicBezTo>
                    <a:pt x="6347" y="1179"/>
                    <a:pt x="6656" y="750"/>
                    <a:pt x="6573" y="298"/>
                  </a:cubicBezTo>
                  <a:cubicBezTo>
                    <a:pt x="6561" y="191"/>
                    <a:pt x="6525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44;p30">
              <a:extLst>
                <a:ext uri="{FF2B5EF4-FFF2-40B4-BE49-F238E27FC236}">
                  <a16:creationId xmlns:a16="http://schemas.microsoft.com/office/drawing/2014/main" id="{2447874B-D082-4882-B9A2-8AB00A5515F6}"/>
                </a:ext>
              </a:extLst>
            </p:cNvPr>
            <p:cNvSpPr/>
            <p:nvPr/>
          </p:nvSpPr>
          <p:spPr>
            <a:xfrm>
              <a:off x="3641525" y="2476625"/>
              <a:ext cx="166400" cy="56275"/>
            </a:xfrm>
            <a:custGeom>
              <a:avLst/>
              <a:gdLst/>
              <a:ahLst/>
              <a:cxnLst/>
              <a:rect l="l" t="t" r="r" b="b"/>
              <a:pathLst>
                <a:path w="6656" h="2251" extrusionOk="0">
                  <a:moveTo>
                    <a:pt x="6465" y="0"/>
                  </a:moveTo>
                  <a:cubicBezTo>
                    <a:pt x="6394" y="322"/>
                    <a:pt x="6144" y="584"/>
                    <a:pt x="5798" y="643"/>
                  </a:cubicBezTo>
                  <a:lnTo>
                    <a:pt x="0" y="1632"/>
                  </a:lnTo>
                  <a:lnTo>
                    <a:pt x="107" y="2251"/>
                  </a:lnTo>
                  <a:lnTo>
                    <a:pt x="5906" y="1263"/>
                  </a:lnTo>
                  <a:cubicBezTo>
                    <a:pt x="6358" y="1179"/>
                    <a:pt x="6656" y="751"/>
                    <a:pt x="6584" y="298"/>
                  </a:cubicBezTo>
                  <a:cubicBezTo>
                    <a:pt x="6560" y="191"/>
                    <a:pt x="6525" y="96"/>
                    <a:pt x="6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45;p30">
              <a:extLst>
                <a:ext uri="{FF2B5EF4-FFF2-40B4-BE49-F238E27FC236}">
                  <a16:creationId xmlns:a16="http://schemas.microsoft.com/office/drawing/2014/main" id="{45D2B1BB-247A-4068-88DF-0E2A8343E643}"/>
                </a:ext>
              </a:extLst>
            </p:cNvPr>
            <p:cNvSpPr/>
            <p:nvPr/>
          </p:nvSpPr>
          <p:spPr>
            <a:xfrm>
              <a:off x="3738850" y="2779925"/>
              <a:ext cx="197075" cy="109275"/>
            </a:xfrm>
            <a:custGeom>
              <a:avLst/>
              <a:gdLst/>
              <a:ahLst/>
              <a:cxnLst/>
              <a:rect l="l" t="t" r="r" b="b"/>
              <a:pathLst>
                <a:path w="7883" h="4371" extrusionOk="0">
                  <a:moveTo>
                    <a:pt x="7347" y="1"/>
                  </a:moveTo>
                  <a:lnTo>
                    <a:pt x="0" y="1251"/>
                  </a:lnTo>
                  <a:lnTo>
                    <a:pt x="524" y="4371"/>
                  </a:lnTo>
                  <a:lnTo>
                    <a:pt x="7882" y="3120"/>
                  </a:lnTo>
                  <a:lnTo>
                    <a:pt x="7347" y="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46;p30">
              <a:extLst>
                <a:ext uri="{FF2B5EF4-FFF2-40B4-BE49-F238E27FC236}">
                  <a16:creationId xmlns:a16="http://schemas.microsoft.com/office/drawing/2014/main" id="{537F4846-F4DA-4B74-8E2C-C72220148753}"/>
                </a:ext>
              </a:extLst>
            </p:cNvPr>
            <p:cNvSpPr/>
            <p:nvPr/>
          </p:nvSpPr>
          <p:spPr>
            <a:xfrm>
              <a:off x="3718300" y="2833400"/>
              <a:ext cx="204525" cy="120450"/>
            </a:xfrm>
            <a:custGeom>
              <a:avLst/>
              <a:gdLst/>
              <a:ahLst/>
              <a:cxnLst/>
              <a:rect l="l" t="t" r="r" b="b"/>
              <a:pathLst>
                <a:path w="8181" h="4818" extrusionOk="0">
                  <a:moveTo>
                    <a:pt x="6337" y="0"/>
                  </a:moveTo>
                  <a:cubicBezTo>
                    <a:pt x="6258" y="0"/>
                    <a:pt x="6177" y="6"/>
                    <a:pt x="6097" y="17"/>
                  </a:cubicBezTo>
                  <a:lnTo>
                    <a:pt x="1168" y="1089"/>
                  </a:lnTo>
                  <a:cubicBezTo>
                    <a:pt x="465" y="1374"/>
                    <a:pt x="1" y="1886"/>
                    <a:pt x="132" y="2827"/>
                  </a:cubicBezTo>
                  <a:lnTo>
                    <a:pt x="215" y="3208"/>
                  </a:lnTo>
                  <a:cubicBezTo>
                    <a:pt x="337" y="4079"/>
                    <a:pt x="162" y="4818"/>
                    <a:pt x="883" y="4818"/>
                  </a:cubicBezTo>
                  <a:cubicBezTo>
                    <a:pt x="940" y="4818"/>
                    <a:pt x="1003" y="4813"/>
                    <a:pt x="1072" y="4803"/>
                  </a:cubicBezTo>
                  <a:lnTo>
                    <a:pt x="6585" y="3422"/>
                  </a:lnTo>
                  <a:cubicBezTo>
                    <a:pt x="7526" y="3291"/>
                    <a:pt x="8180" y="2422"/>
                    <a:pt x="8038" y="1481"/>
                  </a:cubicBezTo>
                  <a:cubicBezTo>
                    <a:pt x="7918" y="621"/>
                    <a:pt x="7181" y="0"/>
                    <a:pt x="6337" y="0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47;p30">
              <a:extLst>
                <a:ext uri="{FF2B5EF4-FFF2-40B4-BE49-F238E27FC236}">
                  <a16:creationId xmlns:a16="http://schemas.microsoft.com/office/drawing/2014/main" id="{8705ECBC-AAC8-4E82-879B-662626E17E94}"/>
                </a:ext>
              </a:extLst>
            </p:cNvPr>
            <p:cNvSpPr/>
            <p:nvPr/>
          </p:nvSpPr>
          <p:spPr>
            <a:xfrm>
              <a:off x="3860600" y="301200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17" y="1"/>
                  </a:moveTo>
                  <a:cubicBezTo>
                    <a:pt x="6173" y="1"/>
                    <a:pt x="6129" y="2"/>
                    <a:pt x="6084" y="5"/>
                  </a:cubicBezTo>
                  <a:lnTo>
                    <a:pt x="2012" y="255"/>
                  </a:lnTo>
                  <a:cubicBezTo>
                    <a:pt x="869" y="326"/>
                    <a:pt x="0" y="1314"/>
                    <a:pt x="72" y="2469"/>
                  </a:cubicBezTo>
                  <a:cubicBezTo>
                    <a:pt x="140" y="3568"/>
                    <a:pt x="1056" y="4414"/>
                    <a:pt x="2143" y="4414"/>
                  </a:cubicBezTo>
                  <a:cubicBezTo>
                    <a:pt x="2186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489" y="4089"/>
                    <a:pt x="8370" y="3100"/>
                    <a:pt x="8299" y="1957"/>
                  </a:cubicBezTo>
                  <a:cubicBezTo>
                    <a:pt x="8230" y="847"/>
                    <a:pt x="7314" y="1"/>
                    <a:pt x="6217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48;p30">
              <a:extLst>
                <a:ext uri="{FF2B5EF4-FFF2-40B4-BE49-F238E27FC236}">
                  <a16:creationId xmlns:a16="http://schemas.microsoft.com/office/drawing/2014/main" id="{17FEF1DD-1E69-4CF8-9074-DAD6EFAB91F4}"/>
                </a:ext>
              </a:extLst>
            </p:cNvPr>
            <p:cNvSpPr/>
            <p:nvPr/>
          </p:nvSpPr>
          <p:spPr>
            <a:xfrm>
              <a:off x="3831425" y="290960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17" y="1"/>
                  </a:moveTo>
                  <a:cubicBezTo>
                    <a:pt x="6173" y="1"/>
                    <a:pt x="6129" y="2"/>
                    <a:pt x="6084" y="5"/>
                  </a:cubicBezTo>
                  <a:lnTo>
                    <a:pt x="2024" y="255"/>
                  </a:lnTo>
                  <a:cubicBezTo>
                    <a:pt x="869" y="327"/>
                    <a:pt x="0" y="1315"/>
                    <a:pt x="72" y="2458"/>
                  </a:cubicBezTo>
                  <a:cubicBezTo>
                    <a:pt x="140" y="3568"/>
                    <a:pt x="1057" y="4414"/>
                    <a:pt x="2143" y="4414"/>
                  </a:cubicBezTo>
                  <a:cubicBezTo>
                    <a:pt x="2187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489" y="4089"/>
                    <a:pt x="8370" y="3101"/>
                    <a:pt x="8299" y="1946"/>
                  </a:cubicBezTo>
                  <a:cubicBezTo>
                    <a:pt x="8230" y="847"/>
                    <a:pt x="7314" y="1"/>
                    <a:pt x="6217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49;p30">
              <a:extLst>
                <a:ext uri="{FF2B5EF4-FFF2-40B4-BE49-F238E27FC236}">
                  <a16:creationId xmlns:a16="http://schemas.microsoft.com/office/drawing/2014/main" id="{6D3158D9-6DD7-45CE-8EAB-AF66FE0F52CC}"/>
                </a:ext>
              </a:extLst>
            </p:cNvPr>
            <p:cNvSpPr/>
            <p:nvPr/>
          </p:nvSpPr>
          <p:spPr>
            <a:xfrm>
              <a:off x="3877850" y="3118550"/>
              <a:ext cx="185475" cy="97850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25" y="1"/>
                  </a:moveTo>
                  <a:cubicBezTo>
                    <a:pt x="5482" y="1"/>
                    <a:pt x="5438" y="2"/>
                    <a:pt x="5394" y="5"/>
                  </a:cubicBezTo>
                  <a:lnTo>
                    <a:pt x="1787" y="220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18" y="3159"/>
                    <a:pt x="938" y="3914"/>
                    <a:pt x="1903" y="3914"/>
                  </a:cubicBezTo>
                  <a:cubicBezTo>
                    <a:pt x="1940" y="3914"/>
                    <a:pt x="1976" y="3913"/>
                    <a:pt x="2013" y="3910"/>
                  </a:cubicBezTo>
                  <a:lnTo>
                    <a:pt x="5620" y="3684"/>
                  </a:lnTo>
                  <a:cubicBezTo>
                    <a:pt x="6644" y="3625"/>
                    <a:pt x="7418" y="2744"/>
                    <a:pt x="7347" y="1732"/>
                  </a:cubicBezTo>
                  <a:cubicBezTo>
                    <a:pt x="7290" y="752"/>
                    <a:pt x="6491" y="1"/>
                    <a:pt x="5525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50;p30">
              <a:extLst>
                <a:ext uri="{FF2B5EF4-FFF2-40B4-BE49-F238E27FC236}">
                  <a16:creationId xmlns:a16="http://schemas.microsoft.com/office/drawing/2014/main" id="{5866CDC6-8F69-4BA4-9A02-73A716FEEBDE}"/>
                </a:ext>
              </a:extLst>
            </p:cNvPr>
            <p:cNvSpPr/>
            <p:nvPr/>
          </p:nvSpPr>
          <p:spPr>
            <a:xfrm>
              <a:off x="3878150" y="3216550"/>
              <a:ext cx="163450" cy="86175"/>
            </a:xfrm>
            <a:custGeom>
              <a:avLst/>
              <a:gdLst/>
              <a:ahLst/>
              <a:cxnLst/>
              <a:rect l="l" t="t" r="r" b="b"/>
              <a:pathLst>
                <a:path w="6538" h="3447" extrusionOk="0">
                  <a:moveTo>
                    <a:pt x="4851" y="0"/>
                  </a:moveTo>
                  <a:cubicBezTo>
                    <a:pt x="4822" y="0"/>
                    <a:pt x="4793" y="1"/>
                    <a:pt x="4763" y="2"/>
                  </a:cubicBezTo>
                  <a:lnTo>
                    <a:pt x="1584" y="205"/>
                  </a:lnTo>
                  <a:cubicBezTo>
                    <a:pt x="679" y="252"/>
                    <a:pt x="1" y="1026"/>
                    <a:pt x="60" y="1931"/>
                  </a:cubicBezTo>
                  <a:cubicBezTo>
                    <a:pt x="117" y="2788"/>
                    <a:pt x="820" y="3447"/>
                    <a:pt x="1676" y="3447"/>
                  </a:cubicBezTo>
                  <a:cubicBezTo>
                    <a:pt x="1713" y="3447"/>
                    <a:pt x="1749" y="3446"/>
                    <a:pt x="1786" y="3443"/>
                  </a:cubicBezTo>
                  <a:lnTo>
                    <a:pt x="4965" y="3253"/>
                  </a:lnTo>
                  <a:cubicBezTo>
                    <a:pt x="5858" y="3193"/>
                    <a:pt x="6537" y="2419"/>
                    <a:pt x="6478" y="1526"/>
                  </a:cubicBezTo>
                  <a:cubicBezTo>
                    <a:pt x="6431" y="663"/>
                    <a:pt x="5707" y="0"/>
                    <a:pt x="4851" y="0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51;p30">
              <a:extLst>
                <a:ext uri="{FF2B5EF4-FFF2-40B4-BE49-F238E27FC236}">
                  <a16:creationId xmlns:a16="http://schemas.microsoft.com/office/drawing/2014/main" id="{ACC06BBB-851B-460A-A91B-63F192BCF2AE}"/>
                </a:ext>
              </a:extLst>
            </p:cNvPr>
            <p:cNvSpPr/>
            <p:nvPr/>
          </p:nvSpPr>
          <p:spPr>
            <a:xfrm>
              <a:off x="2897975" y="1865825"/>
              <a:ext cx="318500" cy="465350"/>
            </a:xfrm>
            <a:custGeom>
              <a:avLst/>
              <a:gdLst/>
              <a:ahLst/>
              <a:cxnLst/>
              <a:rect l="l" t="t" r="r" b="b"/>
              <a:pathLst>
                <a:path w="12740" h="18614" extrusionOk="0">
                  <a:moveTo>
                    <a:pt x="9585" y="1"/>
                  </a:moveTo>
                  <a:cubicBezTo>
                    <a:pt x="7037" y="96"/>
                    <a:pt x="3834" y="2989"/>
                    <a:pt x="2739" y="4799"/>
                  </a:cubicBezTo>
                  <a:cubicBezTo>
                    <a:pt x="1655" y="6609"/>
                    <a:pt x="0" y="6776"/>
                    <a:pt x="0" y="6776"/>
                  </a:cubicBezTo>
                  <a:lnTo>
                    <a:pt x="1750" y="17027"/>
                  </a:lnTo>
                  <a:lnTo>
                    <a:pt x="2512" y="16896"/>
                  </a:lnTo>
                  <a:cubicBezTo>
                    <a:pt x="5177" y="18349"/>
                    <a:pt x="8587" y="18614"/>
                    <a:pt x="10718" y="18614"/>
                  </a:cubicBezTo>
                  <a:cubicBezTo>
                    <a:pt x="11939" y="18614"/>
                    <a:pt x="12740" y="18527"/>
                    <a:pt x="12740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2;p30">
              <a:extLst>
                <a:ext uri="{FF2B5EF4-FFF2-40B4-BE49-F238E27FC236}">
                  <a16:creationId xmlns:a16="http://schemas.microsoft.com/office/drawing/2014/main" id="{98B9EE5A-B972-4EF8-AEC6-F58E0F9CBDFB}"/>
                </a:ext>
              </a:extLst>
            </p:cNvPr>
            <p:cNvSpPr/>
            <p:nvPr/>
          </p:nvSpPr>
          <p:spPr>
            <a:xfrm>
              <a:off x="2853025" y="2003050"/>
              <a:ext cx="94375" cy="329225"/>
            </a:xfrm>
            <a:custGeom>
              <a:avLst/>
              <a:gdLst/>
              <a:ahLst/>
              <a:cxnLst/>
              <a:rect l="l" t="t" r="r" b="b"/>
              <a:pathLst>
                <a:path w="3775" h="13169" extrusionOk="0">
                  <a:moveTo>
                    <a:pt x="1584" y="1"/>
                  </a:moveTo>
                  <a:lnTo>
                    <a:pt x="0" y="263"/>
                  </a:lnTo>
                  <a:lnTo>
                    <a:pt x="2191" y="13169"/>
                  </a:lnTo>
                  <a:lnTo>
                    <a:pt x="3775" y="12907"/>
                  </a:lnTo>
                  <a:lnTo>
                    <a:pt x="15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53;p30">
              <a:extLst>
                <a:ext uri="{FF2B5EF4-FFF2-40B4-BE49-F238E27FC236}">
                  <a16:creationId xmlns:a16="http://schemas.microsoft.com/office/drawing/2014/main" id="{61145C61-FAC2-452C-A2AB-692E08AB2927}"/>
                </a:ext>
              </a:extLst>
            </p:cNvPr>
            <p:cNvSpPr/>
            <p:nvPr/>
          </p:nvSpPr>
          <p:spPr>
            <a:xfrm>
              <a:off x="2188950" y="1977750"/>
              <a:ext cx="724225" cy="519725"/>
            </a:xfrm>
            <a:custGeom>
              <a:avLst/>
              <a:gdLst/>
              <a:ahLst/>
              <a:cxnLst/>
              <a:rect l="l" t="t" r="r" b="b"/>
              <a:pathLst>
                <a:path w="28969" h="20789" extrusionOk="0">
                  <a:moveTo>
                    <a:pt x="26337" y="1"/>
                  </a:moveTo>
                  <a:lnTo>
                    <a:pt x="60" y="4835"/>
                  </a:lnTo>
                  <a:lnTo>
                    <a:pt x="1" y="20789"/>
                  </a:lnTo>
                  <a:lnTo>
                    <a:pt x="28968" y="15455"/>
                  </a:lnTo>
                  <a:lnTo>
                    <a:pt x="26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54;p30">
              <a:extLst>
                <a:ext uri="{FF2B5EF4-FFF2-40B4-BE49-F238E27FC236}">
                  <a16:creationId xmlns:a16="http://schemas.microsoft.com/office/drawing/2014/main" id="{71BF93B4-402E-4A46-8D04-946E3CAEA568}"/>
                </a:ext>
              </a:extLst>
            </p:cNvPr>
            <p:cNvSpPr/>
            <p:nvPr/>
          </p:nvSpPr>
          <p:spPr>
            <a:xfrm>
              <a:off x="2824750" y="2295350"/>
              <a:ext cx="49125" cy="49150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89" y="1"/>
                  </a:moveTo>
                  <a:cubicBezTo>
                    <a:pt x="441" y="1"/>
                    <a:pt x="0" y="441"/>
                    <a:pt x="0" y="977"/>
                  </a:cubicBezTo>
                  <a:cubicBezTo>
                    <a:pt x="0" y="1525"/>
                    <a:pt x="441" y="1965"/>
                    <a:pt x="989" y="1965"/>
                  </a:cubicBezTo>
                  <a:cubicBezTo>
                    <a:pt x="1536" y="1965"/>
                    <a:pt x="1965" y="1525"/>
                    <a:pt x="1965" y="977"/>
                  </a:cubicBezTo>
                  <a:cubicBezTo>
                    <a:pt x="1965" y="441"/>
                    <a:pt x="1536" y="1"/>
                    <a:pt x="9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55;p30">
              <a:extLst>
                <a:ext uri="{FF2B5EF4-FFF2-40B4-BE49-F238E27FC236}">
                  <a16:creationId xmlns:a16="http://schemas.microsoft.com/office/drawing/2014/main" id="{E5C224B0-CEB4-46E2-B12E-1F5F7D55EC29}"/>
                </a:ext>
              </a:extLst>
            </p:cNvPr>
            <p:cNvSpPr/>
            <p:nvPr/>
          </p:nvSpPr>
          <p:spPr>
            <a:xfrm>
              <a:off x="3093525" y="1812375"/>
              <a:ext cx="269100" cy="564675"/>
            </a:xfrm>
            <a:custGeom>
              <a:avLst/>
              <a:gdLst/>
              <a:ahLst/>
              <a:cxnLst/>
              <a:rect l="l" t="t" r="r" b="b"/>
              <a:pathLst>
                <a:path w="10764" h="22587" extrusionOk="0">
                  <a:moveTo>
                    <a:pt x="5407" y="0"/>
                  </a:moveTo>
                  <a:cubicBezTo>
                    <a:pt x="5285" y="0"/>
                    <a:pt x="5161" y="10"/>
                    <a:pt x="5037" y="32"/>
                  </a:cubicBezTo>
                  <a:lnTo>
                    <a:pt x="1977" y="555"/>
                  </a:lnTo>
                  <a:cubicBezTo>
                    <a:pt x="798" y="758"/>
                    <a:pt x="1" y="1877"/>
                    <a:pt x="203" y="3068"/>
                  </a:cubicBezTo>
                  <a:lnTo>
                    <a:pt x="3215" y="20772"/>
                  </a:lnTo>
                  <a:cubicBezTo>
                    <a:pt x="3397" y="21843"/>
                    <a:pt x="4321" y="22587"/>
                    <a:pt x="5372" y="22587"/>
                  </a:cubicBezTo>
                  <a:cubicBezTo>
                    <a:pt x="5489" y="22587"/>
                    <a:pt x="5608" y="22577"/>
                    <a:pt x="5728" y="22558"/>
                  </a:cubicBezTo>
                  <a:lnTo>
                    <a:pt x="8787" y="22034"/>
                  </a:lnTo>
                  <a:cubicBezTo>
                    <a:pt x="9966" y="21832"/>
                    <a:pt x="10764" y="20701"/>
                    <a:pt x="10562" y="19522"/>
                  </a:cubicBezTo>
                  <a:lnTo>
                    <a:pt x="7549" y="1817"/>
                  </a:lnTo>
                  <a:cubicBezTo>
                    <a:pt x="7368" y="751"/>
                    <a:pt x="6452" y="0"/>
                    <a:pt x="5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56;p30">
              <a:extLst>
                <a:ext uri="{FF2B5EF4-FFF2-40B4-BE49-F238E27FC236}">
                  <a16:creationId xmlns:a16="http://schemas.microsoft.com/office/drawing/2014/main" id="{1CE0EA3F-8D37-4AFF-982E-7068767EB479}"/>
                </a:ext>
              </a:extLst>
            </p:cNvPr>
            <p:cNvSpPr/>
            <p:nvPr/>
          </p:nvSpPr>
          <p:spPr>
            <a:xfrm>
              <a:off x="3814750" y="1321125"/>
              <a:ext cx="302150" cy="302450"/>
            </a:xfrm>
            <a:custGeom>
              <a:avLst/>
              <a:gdLst/>
              <a:ahLst/>
              <a:cxnLst/>
              <a:rect l="l" t="t" r="r" b="b"/>
              <a:pathLst>
                <a:path w="12086" h="12098" extrusionOk="0">
                  <a:moveTo>
                    <a:pt x="6049" y="1"/>
                  </a:moveTo>
                  <a:cubicBezTo>
                    <a:pt x="2703" y="1"/>
                    <a:pt x="1" y="2715"/>
                    <a:pt x="1" y="6049"/>
                  </a:cubicBezTo>
                  <a:cubicBezTo>
                    <a:pt x="1" y="9395"/>
                    <a:pt x="2703" y="12097"/>
                    <a:pt x="6049" y="12097"/>
                  </a:cubicBezTo>
                  <a:cubicBezTo>
                    <a:pt x="9383" y="12097"/>
                    <a:pt x="12085" y="9395"/>
                    <a:pt x="12085" y="6049"/>
                  </a:cubicBezTo>
                  <a:cubicBezTo>
                    <a:pt x="12085" y="2715"/>
                    <a:pt x="9383" y="1"/>
                    <a:pt x="6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57;p30">
              <a:extLst>
                <a:ext uri="{FF2B5EF4-FFF2-40B4-BE49-F238E27FC236}">
                  <a16:creationId xmlns:a16="http://schemas.microsoft.com/office/drawing/2014/main" id="{CB1569B4-3B0B-4890-9465-E9CF60F2844A}"/>
                </a:ext>
              </a:extLst>
            </p:cNvPr>
            <p:cNvSpPr/>
            <p:nvPr/>
          </p:nvSpPr>
          <p:spPr>
            <a:xfrm>
              <a:off x="3838575" y="1303275"/>
              <a:ext cx="185450" cy="370900"/>
            </a:xfrm>
            <a:custGeom>
              <a:avLst/>
              <a:gdLst/>
              <a:ahLst/>
              <a:cxnLst/>
              <a:rect l="l" t="t" r="r" b="b"/>
              <a:pathLst>
                <a:path w="7418" h="14836" extrusionOk="0">
                  <a:moveTo>
                    <a:pt x="0" y="0"/>
                  </a:moveTo>
                  <a:lnTo>
                    <a:pt x="2524" y="14835"/>
                  </a:lnTo>
                  <a:lnTo>
                    <a:pt x="7418" y="12430"/>
                  </a:lnTo>
                  <a:lnTo>
                    <a:pt x="5417" y="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58;p30">
              <a:extLst>
                <a:ext uri="{FF2B5EF4-FFF2-40B4-BE49-F238E27FC236}">
                  <a16:creationId xmlns:a16="http://schemas.microsoft.com/office/drawing/2014/main" id="{E278BA18-1DF9-4A8D-BE70-A2CF4F9C2506}"/>
                </a:ext>
              </a:extLst>
            </p:cNvPr>
            <p:cNvSpPr/>
            <p:nvPr/>
          </p:nvSpPr>
          <p:spPr>
            <a:xfrm>
              <a:off x="2856900" y="1484250"/>
              <a:ext cx="302150" cy="302125"/>
            </a:xfrm>
            <a:custGeom>
              <a:avLst/>
              <a:gdLst/>
              <a:ahLst/>
              <a:cxnLst/>
              <a:rect l="l" t="t" r="r" b="b"/>
              <a:pathLst>
                <a:path w="12086" h="12085" extrusionOk="0">
                  <a:moveTo>
                    <a:pt x="6049" y="0"/>
                  </a:moveTo>
                  <a:cubicBezTo>
                    <a:pt x="2703" y="0"/>
                    <a:pt x="0" y="2703"/>
                    <a:pt x="0" y="6048"/>
                  </a:cubicBezTo>
                  <a:cubicBezTo>
                    <a:pt x="0" y="9382"/>
                    <a:pt x="2703" y="12085"/>
                    <a:pt x="6049" y="12085"/>
                  </a:cubicBezTo>
                  <a:cubicBezTo>
                    <a:pt x="9382" y="12085"/>
                    <a:pt x="12085" y="9382"/>
                    <a:pt x="12085" y="6048"/>
                  </a:cubicBezTo>
                  <a:cubicBezTo>
                    <a:pt x="12085" y="2703"/>
                    <a:pt x="9382" y="0"/>
                    <a:pt x="60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59;p30">
              <a:extLst>
                <a:ext uri="{FF2B5EF4-FFF2-40B4-BE49-F238E27FC236}">
                  <a16:creationId xmlns:a16="http://schemas.microsoft.com/office/drawing/2014/main" id="{683746A8-E128-4FEB-BA29-76EA3395893A}"/>
                </a:ext>
              </a:extLst>
            </p:cNvPr>
            <p:cNvSpPr/>
            <p:nvPr/>
          </p:nvSpPr>
          <p:spPr>
            <a:xfrm>
              <a:off x="3793625" y="1008500"/>
              <a:ext cx="248850" cy="944075"/>
            </a:xfrm>
            <a:custGeom>
              <a:avLst/>
              <a:gdLst/>
              <a:ahLst/>
              <a:cxnLst/>
              <a:rect l="l" t="t" r="r" b="b"/>
              <a:pathLst>
                <a:path w="9954" h="37763" extrusionOk="0">
                  <a:moveTo>
                    <a:pt x="2088" y="0"/>
                  </a:moveTo>
                  <a:cubicBezTo>
                    <a:pt x="1981" y="0"/>
                    <a:pt x="1872" y="9"/>
                    <a:pt x="1762" y="28"/>
                  </a:cubicBezTo>
                  <a:cubicBezTo>
                    <a:pt x="703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2" y="37090"/>
                    <a:pt x="6922" y="37762"/>
                    <a:pt x="7854" y="37762"/>
                  </a:cubicBezTo>
                  <a:cubicBezTo>
                    <a:pt x="7962" y="37762"/>
                    <a:pt x="8070" y="37753"/>
                    <a:pt x="8180" y="37735"/>
                  </a:cubicBezTo>
                  <a:cubicBezTo>
                    <a:pt x="9239" y="37556"/>
                    <a:pt x="9954" y="36544"/>
                    <a:pt x="9775" y="35485"/>
                  </a:cubicBezTo>
                  <a:lnTo>
                    <a:pt x="4013" y="1623"/>
                  </a:lnTo>
                  <a:cubicBezTo>
                    <a:pt x="3842" y="673"/>
                    <a:pt x="3020" y="0"/>
                    <a:pt x="20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60;p30">
              <a:extLst>
                <a:ext uri="{FF2B5EF4-FFF2-40B4-BE49-F238E27FC236}">
                  <a16:creationId xmlns:a16="http://schemas.microsoft.com/office/drawing/2014/main" id="{2F4C617B-5247-4AB0-A9F5-7C9F342FE0CE}"/>
                </a:ext>
              </a:extLst>
            </p:cNvPr>
            <p:cNvSpPr/>
            <p:nvPr/>
          </p:nvSpPr>
          <p:spPr>
            <a:xfrm>
              <a:off x="2978050" y="1397425"/>
              <a:ext cx="335775" cy="428750"/>
            </a:xfrm>
            <a:custGeom>
              <a:avLst/>
              <a:gdLst/>
              <a:ahLst/>
              <a:cxnLst/>
              <a:rect l="l" t="t" r="r" b="b"/>
              <a:pathLst>
                <a:path w="13431" h="17150" extrusionOk="0">
                  <a:moveTo>
                    <a:pt x="9097" y="1"/>
                  </a:moveTo>
                  <a:cubicBezTo>
                    <a:pt x="8975" y="1"/>
                    <a:pt x="8852" y="11"/>
                    <a:pt x="8727" y="32"/>
                  </a:cubicBezTo>
                  <a:lnTo>
                    <a:pt x="1988" y="1187"/>
                  </a:lnTo>
                  <a:cubicBezTo>
                    <a:pt x="798" y="1390"/>
                    <a:pt x="0" y="2509"/>
                    <a:pt x="202" y="3687"/>
                  </a:cubicBezTo>
                  <a:lnTo>
                    <a:pt x="2191" y="15344"/>
                  </a:lnTo>
                  <a:cubicBezTo>
                    <a:pt x="2372" y="16399"/>
                    <a:pt x="3288" y="17149"/>
                    <a:pt x="4333" y="17149"/>
                  </a:cubicBezTo>
                  <a:cubicBezTo>
                    <a:pt x="4455" y="17149"/>
                    <a:pt x="4578" y="17139"/>
                    <a:pt x="4703" y="17118"/>
                  </a:cubicBezTo>
                  <a:lnTo>
                    <a:pt x="11442" y="15975"/>
                  </a:lnTo>
                  <a:cubicBezTo>
                    <a:pt x="12633" y="15772"/>
                    <a:pt x="13430" y="14653"/>
                    <a:pt x="13228" y="13462"/>
                  </a:cubicBezTo>
                  <a:lnTo>
                    <a:pt x="11240" y="1818"/>
                  </a:lnTo>
                  <a:cubicBezTo>
                    <a:pt x="11058" y="752"/>
                    <a:pt x="10142" y="1"/>
                    <a:pt x="90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61;p30">
              <a:extLst>
                <a:ext uri="{FF2B5EF4-FFF2-40B4-BE49-F238E27FC236}">
                  <a16:creationId xmlns:a16="http://schemas.microsoft.com/office/drawing/2014/main" id="{F6877459-C54C-4738-A152-2BB4A6BB7959}"/>
                </a:ext>
              </a:extLst>
            </p:cNvPr>
            <p:cNvSpPr/>
            <p:nvPr/>
          </p:nvSpPr>
          <p:spPr>
            <a:xfrm>
              <a:off x="3259025" y="1065450"/>
              <a:ext cx="683150" cy="846550"/>
            </a:xfrm>
            <a:custGeom>
              <a:avLst/>
              <a:gdLst/>
              <a:ahLst/>
              <a:cxnLst/>
              <a:rect l="l" t="t" r="r" b="b"/>
              <a:pathLst>
                <a:path w="27326" h="33862" extrusionOk="0">
                  <a:moveTo>
                    <a:pt x="21563" y="0"/>
                  </a:moveTo>
                  <a:cubicBezTo>
                    <a:pt x="13395" y="11513"/>
                    <a:pt x="1" y="15097"/>
                    <a:pt x="1" y="15097"/>
                  </a:cubicBezTo>
                  <a:lnTo>
                    <a:pt x="989" y="20919"/>
                  </a:lnTo>
                  <a:lnTo>
                    <a:pt x="1989" y="26741"/>
                  </a:lnTo>
                  <a:cubicBezTo>
                    <a:pt x="1989" y="26741"/>
                    <a:pt x="2565" y="26698"/>
                    <a:pt x="3579" y="26698"/>
                  </a:cubicBezTo>
                  <a:cubicBezTo>
                    <a:pt x="7533" y="26698"/>
                    <a:pt x="18153" y="27361"/>
                    <a:pt x="27325" y="33861"/>
                  </a:cubicBezTo>
                  <a:lnTo>
                    <a:pt x="24444" y="16931"/>
                  </a:lnTo>
                  <a:lnTo>
                    <a:pt x="215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62;p30">
              <a:extLst>
                <a:ext uri="{FF2B5EF4-FFF2-40B4-BE49-F238E27FC236}">
                  <a16:creationId xmlns:a16="http://schemas.microsoft.com/office/drawing/2014/main" id="{900B965D-9A1B-4F90-90CD-15A049781EB6}"/>
                </a:ext>
              </a:extLst>
            </p:cNvPr>
            <p:cNvSpPr/>
            <p:nvPr/>
          </p:nvSpPr>
          <p:spPr>
            <a:xfrm>
              <a:off x="3027150" y="1707775"/>
              <a:ext cx="166425" cy="56000"/>
            </a:xfrm>
            <a:custGeom>
              <a:avLst/>
              <a:gdLst/>
              <a:ahLst/>
              <a:cxnLst/>
              <a:rect l="l" t="t" r="r" b="b"/>
              <a:pathLst>
                <a:path w="6657" h="2240" extrusionOk="0">
                  <a:moveTo>
                    <a:pt x="6466" y="1"/>
                  </a:moveTo>
                  <a:cubicBezTo>
                    <a:pt x="6394" y="322"/>
                    <a:pt x="6144" y="584"/>
                    <a:pt x="5799" y="644"/>
                  </a:cubicBezTo>
                  <a:lnTo>
                    <a:pt x="1" y="1632"/>
                  </a:lnTo>
                  <a:lnTo>
                    <a:pt x="108" y="2239"/>
                  </a:lnTo>
                  <a:lnTo>
                    <a:pt x="5906" y="1251"/>
                  </a:lnTo>
                  <a:cubicBezTo>
                    <a:pt x="6359" y="1179"/>
                    <a:pt x="6656" y="751"/>
                    <a:pt x="6585" y="298"/>
                  </a:cubicBezTo>
                  <a:cubicBezTo>
                    <a:pt x="6561" y="191"/>
                    <a:pt x="6525" y="96"/>
                    <a:pt x="6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63;p30">
              <a:extLst>
                <a:ext uri="{FF2B5EF4-FFF2-40B4-BE49-F238E27FC236}">
                  <a16:creationId xmlns:a16="http://schemas.microsoft.com/office/drawing/2014/main" id="{59840620-5113-4B94-8C4C-A27C830624D7}"/>
                </a:ext>
              </a:extLst>
            </p:cNvPr>
            <p:cNvSpPr/>
            <p:nvPr/>
          </p:nvSpPr>
          <p:spPr>
            <a:xfrm>
              <a:off x="3008100" y="1600325"/>
              <a:ext cx="166125" cy="55975"/>
            </a:xfrm>
            <a:custGeom>
              <a:avLst/>
              <a:gdLst/>
              <a:ahLst/>
              <a:cxnLst/>
              <a:rect l="l" t="t" r="r" b="b"/>
              <a:pathLst>
                <a:path w="6645" h="2239" extrusionOk="0">
                  <a:moveTo>
                    <a:pt x="6466" y="1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1" y="1632"/>
                  </a:lnTo>
                  <a:lnTo>
                    <a:pt x="96" y="2239"/>
                  </a:lnTo>
                  <a:lnTo>
                    <a:pt x="5894" y="1263"/>
                  </a:lnTo>
                  <a:cubicBezTo>
                    <a:pt x="6347" y="1179"/>
                    <a:pt x="6644" y="751"/>
                    <a:pt x="6573" y="298"/>
                  </a:cubicBezTo>
                  <a:cubicBezTo>
                    <a:pt x="6549" y="191"/>
                    <a:pt x="6513" y="96"/>
                    <a:pt x="6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64;p30">
              <a:extLst>
                <a:ext uri="{FF2B5EF4-FFF2-40B4-BE49-F238E27FC236}">
                  <a16:creationId xmlns:a16="http://schemas.microsoft.com/office/drawing/2014/main" id="{4AE28E02-9C90-4D79-AF5C-C7C14C685615}"/>
                </a:ext>
              </a:extLst>
            </p:cNvPr>
            <p:cNvSpPr/>
            <p:nvPr/>
          </p:nvSpPr>
          <p:spPr>
            <a:xfrm>
              <a:off x="2990550" y="1491675"/>
              <a:ext cx="166400" cy="56000"/>
            </a:xfrm>
            <a:custGeom>
              <a:avLst/>
              <a:gdLst/>
              <a:ahLst/>
              <a:cxnLst/>
              <a:rect l="l" t="t" r="r" b="b"/>
              <a:pathLst>
                <a:path w="6656" h="2240" extrusionOk="0">
                  <a:moveTo>
                    <a:pt x="6465" y="1"/>
                  </a:moveTo>
                  <a:cubicBezTo>
                    <a:pt x="6394" y="322"/>
                    <a:pt x="6132" y="584"/>
                    <a:pt x="5787" y="644"/>
                  </a:cubicBezTo>
                  <a:lnTo>
                    <a:pt x="0" y="1632"/>
                  </a:lnTo>
                  <a:lnTo>
                    <a:pt x="107" y="2239"/>
                  </a:lnTo>
                  <a:lnTo>
                    <a:pt x="5894" y="1263"/>
                  </a:lnTo>
                  <a:cubicBezTo>
                    <a:pt x="6346" y="1180"/>
                    <a:pt x="6656" y="751"/>
                    <a:pt x="6572" y="298"/>
                  </a:cubicBezTo>
                  <a:cubicBezTo>
                    <a:pt x="6560" y="191"/>
                    <a:pt x="6513" y="96"/>
                    <a:pt x="6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65;p30">
              <a:extLst>
                <a:ext uri="{FF2B5EF4-FFF2-40B4-BE49-F238E27FC236}">
                  <a16:creationId xmlns:a16="http://schemas.microsoft.com/office/drawing/2014/main" id="{5191B429-5EDA-4DB0-A3A3-469180F571A0}"/>
                </a:ext>
              </a:extLst>
            </p:cNvPr>
            <p:cNvSpPr/>
            <p:nvPr/>
          </p:nvSpPr>
          <p:spPr>
            <a:xfrm>
              <a:off x="3087575" y="1795000"/>
              <a:ext cx="197075" cy="109250"/>
            </a:xfrm>
            <a:custGeom>
              <a:avLst/>
              <a:gdLst/>
              <a:ahLst/>
              <a:cxnLst/>
              <a:rect l="l" t="t" r="r" b="b"/>
              <a:pathLst>
                <a:path w="7883" h="4370" extrusionOk="0">
                  <a:moveTo>
                    <a:pt x="7359" y="0"/>
                  </a:moveTo>
                  <a:lnTo>
                    <a:pt x="1" y="1250"/>
                  </a:lnTo>
                  <a:lnTo>
                    <a:pt x="536" y="4370"/>
                  </a:lnTo>
                  <a:lnTo>
                    <a:pt x="7882" y="3120"/>
                  </a:lnTo>
                  <a:lnTo>
                    <a:pt x="7359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66;p30">
              <a:extLst>
                <a:ext uri="{FF2B5EF4-FFF2-40B4-BE49-F238E27FC236}">
                  <a16:creationId xmlns:a16="http://schemas.microsoft.com/office/drawing/2014/main" id="{C88DFFC7-39E4-4BD9-B517-991F049C05A5}"/>
                </a:ext>
              </a:extLst>
            </p:cNvPr>
            <p:cNvSpPr/>
            <p:nvPr/>
          </p:nvSpPr>
          <p:spPr>
            <a:xfrm>
              <a:off x="3067050" y="1848450"/>
              <a:ext cx="204500" cy="120450"/>
            </a:xfrm>
            <a:custGeom>
              <a:avLst/>
              <a:gdLst/>
              <a:ahLst/>
              <a:cxnLst/>
              <a:rect l="l" t="t" r="r" b="b"/>
              <a:pathLst>
                <a:path w="8180" h="4818" extrusionOk="0">
                  <a:moveTo>
                    <a:pt x="6336" y="1"/>
                  </a:moveTo>
                  <a:cubicBezTo>
                    <a:pt x="6257" y="1"/>
                    <a:pt x="6177" y="6"/>
                    <a:pt x="6096" y="17"/>
                  </a:cubicBezTo>
                  <a:lnTo>
                    <a:pt x="1167" y="1089"/>
                  </a:lnTo>
                  <a:cubicBezTo>
                    <a:pt x="464" y="1375"/>
                    <a:pt x="0" y="1887"/>
                    <a:pt x="131" y="2827"/>
                  </a:cubicBezTo>
                  <a:lnTo>
                    <a:pt x="214" y="3208"/>
                  </a:lnTo>
                  <a:cubicBezTo>
                    <a:pt x="336" y="4079"/>
                    <a:pt x="161" y="4818"/>
                    <a:pt x="882" y="4818"/>
                  </a:cubicBezTo>
                  <a:cubicBezTo>
                    <a:pt x="939" y="4818"/>
                    <a:pt x="1002" y="4813"/>
                    <a:pt x="1072" y="4804"/>
                  </a:cubicBezTo>
                  <a:lnTo>
                    <a:pt x="6584" y="3422"/>
                  </a:lnTo>
                  <a:cubicBezTo>
                    <a:pt x="7525" y="3291"/>
                    <a:pt x="8180" y="2422"/>
                    <a:pt x="8049" y="1482"/>
                  </a:cubicBezTo>
                  <a:cubicBezTo>
                    <a:pt x="7929" y="622"/>
                    <a:pt x="7182" y="1"/>
                    <a:pt x="6336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67;p30">
              <a:extLst>
                <a:ext uri="{FF2B5EF4-FFF2-40B4-BE49-F238E27FC236}">
                  <a16:creationId xmlns:a16="http://schemas.microsoft.com/office/drawing/2014/main" id="{77BE32B2-990F-4717-97BE-1D7F063AF8D5}"/>
                </a:ext>
              </a:extLst>
            </p:cNvPr>
            <p:cNvSpPr/>
            <p:nvPr/>
          </p:nvSpPr>
          <p:spPr>
            <a:xfrm>
              <a:off x="3209325" y="202705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7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81" y="327"/>
                    <a:pt x="0" y="1315"/>
                    <a:pt x="72" y="2470"/>
                  </a:cubicBezTo>
                  <a:cubicBezTo>
                    <a:pt x="140" y="3569"/>
                    <a:pt x="1057" y="4415"/>
                    <a:pt x="2154" y="4415"/>
                  </a:cubicBezTo>
                  <a:cubicBezTo>
                    <a:pt x="2198" y="4415"/>
                    <a:pt x="2242" y="4413"/>
                    <a:pt x="2286" y="4410"/>
                  </a:cubicBezTo>
                  <a:lnTo>
                    <a:pt x="6358" y="4160"/>
                  </a:lnTo>
                  <a:cubicBezTo>
                    <a:pt x="7501" y="4089"/>
                    <a:pt x="8370" y="3101"/>
                    <a:pt x="8299" y="1958"/>
                  </a:cubicBezTo>
                  <a:cubicBezTo>
                    <a:pt x="8230" y="847"/>
                    <a:pt x="7314" y="1"/>
                    <a:pt x="6227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68;p30">
              <a:extLst>
                <a:ext uri="{FF2B5EF4-FFF2-40B4-BE49-F238E27FC236}">
                  <a16:creationId xmlns:a16="http://schemas.microsoft.com/office/drawing/2014/main" id="{8FCC8F61-C660-4799-B6EE-4A177C4854FA}"/>
                </a:ext>
              </a:extLst>
            </p:cNvPr>
            <p:cNvSpPr/>
            <p:nvPr/>
          </p:nvSpPr>
          <p:spPr>
            <a:xfrm>
              <a:off x="3180150" y="1924675"/>
              <a:ext cx="209275" cy="110350"/>
            </a:xfrm>
            <a:custGeom>
              <a:avLst/>
              <a:gdLst/>
              <a:ahLst/>
              <a:cxnLst/>
              <a:rect l="l" t="t" r="r" b="b"/>
              <a:pathLst>
                <a:path w="8371" h="4414" extrusionOk="0">
                  <a:moveTo>
                    <a:pt x="6228" y="0"/>
                  </a:moveTo>
                  <a:cubicBezTo>
                    <a:pt x="6184" y="0"/>
                    <a:pt x="6140" y="2"/>
                    <a:pt x="6096" y="4"/>
                  </a:cubicBezTo>
                  <a:lnTo>
                    <a:pt x="2024" y="254"/>
                  </a:lnTo>
                  <a:cubicBezTo>
                    <a:pt x="881" y="326"/>
                    <a:pt x="0" y="1314"/>
                    <a:pt x="72" y="2457"/>
                  </a:cubicBezTo>
                  <a:cubicBezTo>
                    <a:pt x="141" y="3567"/>
                    <a:pt x="1057" y="4414"/>
                    <a:pt x="2154" y="4414"/>
                  </a:cubicBezTo>
                  <a:cubicBezTo>
                    <a:pt x="2198" y="4414"/>
                    <a:pt x="2242" y="4412"/>
                    <a:pt x="2286" y="4410"/>
                  </a:cubicBezTo>
                  <a:lnTo>
                    <a:pt x="6358" y="4160"/>
                  </a:lnTo>
                  <a:cubicBezTo>
                    <a:pt x="7501" y="4088"/>
                    <a:pt x="8370" y="3100"/>
                    <a:pt x="8299" y="1945"/>
                  </a:cubicBezTo>
                  <a:cubicBezTo>
                    <a:pt x="8230" y="846"/>
                    <a:pt x="7314" y="0"/>
                    <a:pt x="6228" y="0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69;p30">
              <a:extLst>
                <a:ext uri="{FF2B5EF4-FFF2-40B4-BE49-F238E27FC236}">
                  <a16:creationId xmlns:a16="http://schemas.microsoft.com/office/drawing/2014/main" id="{B93DCA1E-9FB8-4283-9B99-1F2B24F674D0}"/>
                </a:ext>
              </a:extLst>
            </p:cNvPr>
            <p:cNvSpPr/>
            <p:nvPr/>
          </p:nvSpPr>
          <p:spPr>
            <a:xfrm>
              <a:off x="3226575" y="2133600"/>
              <a:ext cx="185475" cy="97850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36" y="1"/>
                  </a:moveTo>
                  <a:cubicBezTo>
                    <a:pt x="5493" y="1"/>
                    <a:pt x="5450" y="2"/>
                    <a:pt x="5406" y="6"/>
                  </a:cubicBezTo>
                  <a:lnTo>
                    <a:pt x="1799" y="220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29" y="3160"/>
                    <a:pt x="939" y="3914"/>
                    <a:pt x="1914" y="3914"/>
                  </a:cubicBezTo>
                  <a:cubicBezTo>
                    <a:pt x="1951" y="3914"/>
                    <a:pt x="1988" y="3913"/>
                    <a:pt x="2025" y="3911"/>
                  </a:cubicBezTo>
                  <a:lnTo>
                    <a:pt x="5632" y="3685"/>
                  </a:lnTo>
                  <a:cubicBezTo>
                    <a:pt x="6644" y="3625"/>
                    <a:pt x="7418" y="2744"/>
                    <a:pt x="7359" y="1732"/>
                  </a:cubicBezTo>
                  <a:cubicBezTo>
                    <a:pt x="7302" y="752"/>
                    <a:pt x="6492" y="1"/>
                    <a:pt x="5536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70;p30">
              <a:extLst>
                <a:ext uri="{FF2B5EF4-FFF2-40B4-BE49-F238E27FC236}">
                  <a16:creationId xmlns:a16="http://schemas.microsoft.com/office/drawing/2014/main" id="{2A7E8E6A-92D8-4743-A551-2BBC7CA72307}"/>
                </a:ext>
              </a:extLst>
            </p:cNvPr>
            <p:cNvSpPr/>
            <p:nvPr/>
          </p:nvSpPr>
          <p:spPr>
            <a:xfrm>
              <a:off x="3227175" y="2231600"/>
              <a:ext cx="163450" cy="86200"/>
            </a:xfrm>
            <a:custGeom>
              <a:avLst/>
              <a:gdLst/>
              <a:ahLst/>
              <a:cxnLst/>
              <a:rect l="l" t="t" r="r" b="b"/>
              <a:pathLst>
                <a:path w="6538" h="3448" extrusionOk="0">
                  <a:moveTo>
                    <a:pt x="4840" y="0"/>
                  </a:moveTo>
                  <a:cubicBezTo>
                    <a:pt x="4810" y="0"/>
                    <a:pt x="4781" y="1"/>
                    <a:pt x="4751" y="3"/>
                  </a:cubicBezTo>
                  <a:lnTo>
                    <a:pt x="1572" y="205"/>
                  </a:lnTo>
                  <a:cubicBezTo>
                    <a:pt x="679" y="253"/>
                    <a:pt x="1" y="1027"/>
                    <a:pt x="48" y="1920"/>
                  </a:cubicBezTo>
                  <a:cubicBezTo>
                    <a:pt x="105" y="2787"/>
                    <a:pt x="820" y="3447"/>
                    <a:pt x="1666" y="3447"/>
                  </a:cubicBezTo>
                  <a:cubicBezTo>
                    <a:pt x="1702" y="3447"/>
                    <a:pt x="1738" y="3446"/>
                    <a:pt x="1775" y="3444"/>
                  </a:cubicBezTo>
                  <a:lnTo>
                    <a:pt x="4954" y="3253"/>
                  </a:lnTo>
                  <a:cubicBezTo>
                    <a:pt x="5847" y="3194"/>
                    <a:pt x="6537" y="2420"/>
                    <a:pt x="6478" y="1527"/>
                  </a:cubicBezTo>
                  <a:cubicBezTo>
                    <a:pt x="6420" y="663"/>
                    <a:pt x="5695" y="0"/>
                    <a:pt x="4840" y="0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920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FADB3C3-D9E9-4600-AAD3-E779951BBBD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8490" y="406400"/>
            <a:ext cx="6195019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24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c717e533-1342-47ea-89d2-2546dc9b28e3&quot;,&quot;Name&quot;:&quot;自訂&quot;,&quot;Kind&quot;:&quot;Custom&quot;,&quot;OldGuidesSetting&quot;:{&quot;HeaderHeight&quot;:10.0,&quot;FooterHeight&quot;:9.0,&quot;SideMargin&quot;:7.0,&quot;TopMargin&quot;:7.0,&quot;BottomMargin&quot;:5.0,&quot;IntervalMargin&quot;:0.0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75509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192742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340093;#200171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340148;#340617;"/>
</p:tagLst>
</file>

<file path=ppt/theme/theme1.xml><?xml version="1.0" encoding="utf-8"?>
<a:theme xmlns:a="http://schemas.openxmlformats.org/drawingml/2006/main" name="佈景主題47">
  <a:themeElements>
    <a:clrScheme name="Simple Light">
      <a:dk1>
        <a:srgbClr val="FFF7D6"/>
      </a:dk1>
      <a:lt1>
        <a:srgbClr val="FDA909"/>
      </a:lt1>
      <a:dk2>
        <a:srgbClr val="3B242C"/>
      </a:dk2>
      <a:lt2>
        <a:srgbClr val="453C2A"/>
      </a:lt2>
      <a:accent1>
        <a:srgbClr val="FDA909"/>
      </a:accent1>
      <a:accent2>
        <a:srgbClr val="000000"/>
      </a:accent2>
      <a:accent3>
        <a:srgbClr val="453C2A"/>
      </a:accent3>
      <a:accent4>
        <a:srgbClr val="FFF1B5"/>
      </a:accent4>
      <a:accent5>
        <a:srgbClr val="FFFFFF"/>
      </a:accent5>
      <a:accent6>
        <a:srgbClr val="453C2A"/>
      </a:accent6>
      <a:hlink>
        <a:srgbClr val="FDA909"/>
      </a:hlink>
      <a:folHlink>
        <a:srgbClr val="0097A7"/>
      </a:folHlink>
    </a:clrScheme>
    <a:fontScheme name="y0hccepu">
      <a:majorFont>
        <a:latin typeface="Arial Black"/>
        <a:ea typeface="微軟正黑體"/>
        <a:cs typeface=""/>
      </a:majorFont>
      <a:minorFont>
        <a:latin typeface="Arial Black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47" id="{267CDA43-D8A0-44B0-84C2-9BC218044DE9}" vid="{582F59BA-903E-458A-BDC4-0171F7845A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集體</Template>
  <TotalTime>4066</TotalTime>
  <Words>3595</Words>
  <Application>Microsoft Office PowerPoint</Application>
  <PresentationFormat>寬螢幕</PresentationFormat>
  <Paragraphs>314</Paragraphs>
  <Slides>69</Slides>
  <Notes>42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69</vt:i4>
      </vt:variant>
    </vt:vector>
  </HeadingPairs>
  <TitlesOfParts>
    <vt:vector size="80" baseType="lpstr">
      <vt:lpstr>Arvo</vt:lpstr>
      <vt:lpstr>Lato</vt:lpstr>
      <vt:lpstr>Ubuntu</vt:lpstr>
      <vt:lpstr>微軟正黑體</vt:lpstr>
      <vt:lpstr>新細明體</vt:lpstr>
      <vt:lpstr>Arial</vt:lpstr>
      <vt:lpstr>Arial Black</vt:lpstr>
      <vt:lpstr>Calibri</vt:lpstr>
      <vt:lpstr>Impact</vt:lpstr>
      <vt:lpstr>Wingdings</vt:lpstr>
      <vt:lpstr>佈景主題47</vt:lpstr>
      <vt:lpstr>PowerPoint 簡報</vt:lpstr>
      <vt:lpstr>那一年 我們一起學的 個體勞動權益</vt:lpstr>
      <vt:lpstr>前情提要</vt:lpstr>
      <vt:lpstr>PowerPoint 簡報</vt:lpstr>
      <vt:lpstr>那一年我們一起學的勞動三權 </vt:lpstr>
      <vt:lpstr>那一年，我們一起學的工會概念</vt:lpstr>
      <vt:lpstr>那一年，我們一起學的組織工會人數</vt:lpstr>
      <vt:lpstr>責任制、無勞保、還有低薪，這些事情一直都持續在台灣發生 尤其勞基法修惡更讓人深感無力</vt:lpstr>
      <vt:lpstr>PowerPoint 簡報</vt:lpstr>
      <vt:lpstr>團結力量大</vt:lpstr>
      <vt:lpstr>工會係瞎毀？</vt:lpstr>
      <vt:lpstr>1928年2月19日 舉行成立大會</vt:lpstr>
      <vt:lpstr>法律保障享有的權利</vt:lpstr>
      <vt:lpstr>加工會，大家有機會</vt:lpstr>
      <vt:lpstr>我國工會的組織類型</vt:lpstr>
      <vt:lpstr>PowerPoint 簡報</vt:lpstr>
      <vt:lpstr>Q 東方不敗之這又是什麼組織?</vt:lpstr>
      <vt:lpstr>Q 立即練習</vt:lpstr>
      <vt:lpstr>如何籌組工會</vt:lpstr>
      <vt:lpstr>更多籌組細節，可洽</vt:lpstr>
      <vt:lpstr>PowerPoint 簡報</vt:lpstr>
      <vt:lpstr>PowerPoint 簡報</vt:lpstr>
      <vt:lpstr>PowerPoint 簡報</vt:lpstr>
      <vt:lpstr>工會發表言論方法/手段</vt:lpstr>
      <vt:lpstr>ANS: 工會對於公司的批評言論，屬於工會活動範疇而且在一定的範圍內，雇主對此應負有容忍的義務，不可以因此給予工會幹部懲戒等不利待遇。</vt:lpstr>
      <vt:lpstr>PowerPoint 簡報</vt:lpstr>
      <vt:lpstr>小心過激不當言行，反而遭致解僱</vt:lpstr>
      <vt:lpstr>有「不當勞動行為」的是誰？</vt:lpstr>
      <vt:lpstr>什麼是不當勞動行為? </vt:lpstr>
      <vt:lpstr>PowerPoint 簡報</vt:lpstr>
      <vt:lpstr>Q上述哪些行為有可能構成雇主「不當勞動行為」？</vt:lpstr>
      <vt:lpstr>被「不當勞動行為」 誰能保護我</vt:lpstr>
      <vt:lpstr>誰來 保護我?</vt:lpstr>
      <vt:lpstr>PowerPoint 簡報</vt:lpstr>
      <vt:lpstr>有話好好講</vt:lpstr>
      <vt:lpstr>勞資雙方依法應負「誠信協商義務」</vt:lpstr>
      <vt:lpstr>什麼是團體協約？</vt:lpstr>
      <vt:lpstr>真實個案- 110年燿華電子與工會簽訂團體協約 </vt:lpstr>
      <vt:lpstr>PowerPoint 簡報</vt:lpstr>
      <vt:lpstr>PowerPoint 簡報</vt:lpstr>
      <vt:lpstr>其他勞資協商模式</vt:lpstr>
      <vt:lpstr>PowerPoint 簡報</vt:lpstr>
      <vt:lpstr>新北市立十三行博物館 勞資會議</vt:lpstr>
      <vt:lpstr>台塑集團vs 台塑關係企業工會全國聯合會的「一般性協商」</vt:lpstr>
      <vt:lpstr>談判破裂時</vt:lpstr>
      <vt:lpstr>勞資爭議事項-什麼是「權利事項」？</vt:lpstr>
      <vt:lpstr>勞資爭議事項-什麼是「調整事項」？</vt:lpstr>
      <vt:lpstr>解決勞資爭議的3種手段</vt:lpstr>
      <vt:lpstr>工會可依法行使爭議權</vt:lpstr>
      <vt:lpstr>勞資爭議處理法下的定義</vt:lpstr>
      <vt:lpstr>2021/11/05 中華電信工會大動員靜坐抗議</vt:lpstr>
      <vt:lpstr>2018/01/21工會靜坐怒喊口號「長榮賺飽 員工累倒」</vt:lpstr>
      <vt:lpstr>2021/05/01 勞工大遊行   3000勞工籲政府重視低薪與年金</vt:lpstr>
      <vt:lpstr>沒事兒別亂吵 之 你以為什麼都可以罷工喔</vt:lpstr>
      <vt:lpstr>罷工是針對調整事項 權利事項有法律保護， 就不要瞎吵啦！</vt:lpstr>
      <vt:lpstr>PowerPoint 簡報</vt:lpstr>
      <vt:lpstr>2017年新海瓦斯工會 申請交付仲裁案</vt:lpstr>
      <vt:lpstr>禁止/限制罷工的行業</vt:lpstr>
      <vt:lpstr>一旦服務中斷，其結果將危及全部或部分人民的生命，人身安全或健康的服務。</vt:lpstr>
      <vt:lpstr>簽訂「必要服務條款」容易嗎？</vt:lpstr>
      <vt:lpstr>合法罷工中？罷工是合法？有圖有真相！</vt:lpstr>
      <vt:lpstr>PowerPoint 簡報</vt:lpstr>
      <vt:lpstr>PowerPoint 簡報</vt:lpstr>
      <vt:lpstr>如果罷工有助公共利益的獲得，但是社會需要付出成本，可將罷工視為「必要之惡」</vt:lpstr>
      <vt:lpstr>罷工糾察線</vt:lpstr>
      <vt:lpstr>PowerPoint 簡報</vt:lpstr>
      <vt:lpstr>勞資爭議處理法第55條第3項規定: 「工會及其會員所為之爭議行為，該當刑法及其他特別刑法之構成要件，而具有正當性者，不罰。但以強暴脅迫致他人生命、身體受侵害或有受侵害之虞時，不適用之。」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台灣工會的緣起</dc:title>
  <dc:creator>chang cheng chien</dc:creator>
  <cp:lastModifiedBy>簡端君</cp:lastModifiedBy>
  <cp:revision>262</cp:revision>
  <dcterms:created xsi:type="dcterms:W3CDTF">2017-01-08T13:04:04Z</dcterms:created>
  <dcterms:modified xsi:type="dcterms:W3CDTF">2022-01-26T02:42:12Z</dcterms:modified>
</cp:coreProperties>
</file>